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2"/>
  </p:sldMasterIdLst>
  <p:notesMasterIdLst>
    <p:notesMasterId r:id="rId16"/>
  </p:notesMasterIdLst>
  <p:handoutMasterIdLst>
    <p:handoutMasterId r:id="rId17"/>
  </p:handoutMasterIdLst>
  <p:sldIdLst>
    <p:sldId id="256" r:id="rId3"/>
    <p:sldId id="257" r:id="rId4"/>
    <p:sldId id="261" r:id="rId5"/>
    <p:sldId id="268" r:id="rId6"/>
    <p:sldId id="269" r:id="rId7"/>
    <p:sldId id="270" r:id="rId8"/>
    <p:sldId id="272" r:id="rId9"/>
    <p:sldId id="273" r:id="rId10"/>
    <p:sldId id="274" r:id="rId11"/>
    <p:sldId id="275" r:id="rId12"/>
    <p:sldId id="276" r:id="rId13"/>
    <p:sldId id="277" r:id="rId14"/>
    <p:sldId id="25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D7C8"/>
    <a:srgbClr val="2FD7C8"/>
    <a:srgbClr val="ECDF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459" autoAdjust="0"/>
  </p:normalViewPr>
  <p:slideViewPr>
    <p:cSldViewPr snapToGrid="0">
      <p:cViewPr varScale="1">
        <p:scale>
          <a:sx n="54" d="100"/>
          <a:sy n="54" d="100"/>
        </p:scale>
        <p:origin x="1148" y="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95E3890-8210-4F51-A9BE-FCCA4D8AA325}" type="datetimeFigureOut">
              <a:rPr lang="en-GB" smtClean="0"/>
              <a:t>05/07/2022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57ADCB7-6733-4548-944F-7D21AD30BDC0}" type="slidenum">
              <a:rPr lang="en-GB" smtClean="0"/>
              <a:t>‹#›</a:t>
            </a:fld>
            <a:endParaRPr lang="en-GB"/>
          </a:p>
        </p:txBody>
      </p:sp>
    </p:spTree>
    <p:extLst>
      <p:ext uri="{BB962C8B-B14F-4D97-AF65-F5344CB8AC3E}">
        <p14:creationId xmlns:p14="http://schemas.microsoft.com/office/powerpoint/2010/main" val="37466275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FE9BF6-07C0-4C9A-A5C0-7E1831EE2ABA}" type="datetimeFigureOut">
              <a:rPr lang="en-GB" smtClean="0"/>
              <a:t>05/07/2022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5CD975-8F0E-472F-B042-D359DB649879}" type="slidenum">
              <a:rPr lang="en-GB" smtClean="0"/>
              <a:t>‹#›</a:t>
            </a:fld>
            <a:endParaRPr lang="en-GB"/>
          </a:p>
        </p:txBody>
      </p:sp>
    </p:spTree>
    <p:extLst>
      <p:ext uri="{BB962C8B-B14F-4D97-AF65-F5344CB8AC3E}">
        <p14:creationId xmlns:p14="http://schemas.microsoft.com/office/powerpoint/2010/main" val="463389982"/>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vimeo.com/699065237"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5CD975-8F0E-472F-B042-D359DB649879}" type="slidenum">
              <a:rPr lang="en-GB" smtClean="0"/>
              <a:t>1</a:t>
            </a:fld>
            <a:endParaRPr lang="en-GB"/>
          </a:p>
        </p:txBody>
      </p:sp>
    </p:spTree>
    <p:extLst>
      <p:ext uri="{BB962C8B-B14F-4D97-AF65-F5344CB8AC3E}">
        <p14:creationId xmlns:p14="http://schemas.microsoft.com/office/powerpoint/2010/main" val="290031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5CD975-8F0E-472F-B042-D359DB649879}" type="slidenum">
              <a:rPr lang="en-GB" smtClean="0"/>
              <a:t>10</a:t>
            </a:fld>
            <a:endParaRPr lang="en-GB"/>
          </a:p>
        </p:txBody>
      </p:sp>
    </p:spTree>
    <p:extLst>
      <p:ext uri="{BB962C8B-B14F-4D97-AF65-F5344CB8AC3E}">
        <p14:creationId xmlns:p14="http://schemas.microsoft.com/office/powerpoint/2010/main" val="1215452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5CD975-8F0E-472F-B042-D359DB649879}" type="slidenum">
              <a:rPr lang="en-GB" smtClean="0"/>
              <a:t>11</a:t>
            </a:fld>
            <a:endParaRPr lang="en-GB"/>
          </a:p>
        </p:txBody>
      </p:sp>
    </p:spTree>
    <p:extLst>
      <p:ext uri="{BB962C8B-B14F-4D97-AF65-F5344CB8AC3E}">
        <p14:creationId xmlns:p14="http://schemas.microsoft.com/office/powerpoint/2010/main" val="4007517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5CD975-8F0E-472F-B042-D359DB649879}" type="slidenum">
              <a:rPr lang="en-GB" smtClean="0"/>
              <a:t>12</a:t>
            </a:fld>
            <a:endParaRPr lang="en-GB"/>
          </a:p>
        </p:txBody>
      </p:sp>
    </p:spTree>
    <p:extLst>
      <p:ext uri="{BB962C8B-B14F-4D97-AF65-F5344CB8AC3E}">
        <p14:creationId xmlns:p14="http://schemas.microsoft.com/office/powerpoint/2010/main" val="2578309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5CD975-8F0E-472F-B042-D359DB649879}" type="slidenum">
              <a:rPr lang="en-GB" smtClean="0"/>
              <a:t>13</a:t>
            </a:fld>
            <a:endParaRPr lang="en-GB"/>
          </a:p>
        </p:txBody>
      </p:sp>
    </p:spTree>
    <p:extLst>
      <p:ext uri="{BB962C8B-B14F-4D97-AF65-F5344CB8AC3E}">
        <p14:creationId xmlns:p14="http://schemas.microsoft.com/office/powerpoint/2010/main" val="1578881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5CD975-8F0E-472F-B042-D359DB649879}" type="slidenum">
              <a:rPr lang="en-GB" smtClean="0"/>
              <a:t>2</a:t>
            </a:fld>
            <a:endParaRPr lang="en-GB"/>
          </a:p>
        </p:txBody>
      </p:sp>
    </p:spTree>
    <p:extLst>
      <p:ext uri="{BB962C8B-B14F-4D97-AF65-F5344CB8AC3E}">
        <p14:creationId xmlns:p14="http://schemas.microsoft.com/office/powerpoint/2010/main" val="21450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5CD975-8F0E-472F-B042-D359DB649879}" type="slidenum">
              <a:rPr lang="en-GB" smtClean="0"/>
              <a:t>3</a:t>
            </a:fld>
            <a:endParaRPr lang="en-GB"/>
          </a:p>
        </p:txBody>
      </p:sp>
    </p:spTree>
    <p:extLst>
      <p:ext uri="{BB962C8B-B14F-4D97-AF65-F5344CB8AC3E}">
        <p14:creationId xmlns:p14="http://schemas.microsoft.com/office/powerpoint/2010/main" val="3994897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5CD975-8F0E-472F-B042-D359DB649879}" type="slidenum">
              <a:rPr lang="en-GB" smtClean="0"/>
              <a:t>4</a:t>
            </a:fld>
            <a:endParaRPr lang="en-GB"/>
          </a:p>
        </p:txBody>
      </p:sp>
    </p:spTree>
    <p:extLst>
      <p:ext uri="{BB962C8B-B14F-4D97-AF65-F5344CB8AC3E}">
        <p14:creationId xmlns:p14="http://schemas.microsoft.com/office/powerpoint/2010/main" val="1677896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5CD975-8F0E-472F-B042-D359DB649879}" type="slidenum">
              <a:rPr lang="en-GB" smtClean="0"/>
              <a:t>5</a:t>
            </a:fld>
            <a:endParaRPr lang="en-GB"/>
          </a:p>
        </p:txBody>
      </p:sp>
    </p:spTree>
    <p:extLst>
      <p:ext uri="{BB962C8B-B14F-4D97-AF65-F5344CB8AC3E}">
        <p14:creationId xmlns:p14="http://schemas.microsoft.com/office/powerpoint/2010/main" val="2153296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5CD975-8F0E-472F-B042-D359DB649879}" type="slidenum">
              <a:rPr lang="en-GB" smtClean="0"/>
              <a:t>6</a:t>
            </a:fld>
            <a:endParaRPr lang="en-GB"/>
          </a:p>
        </p:txBody>
      </p:sp>
    </p:spTree>
    <p:extLst>
      <p:ext uri="{BB962C8B-B14F-4D97-AF65-F5344CB8AC3E}">
        <p14:creationId xmlns:p14="http://schemas.microsoft.com/office/powerpoint/2010/main" val="241635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5CD975-8F0E-472F-B042-D359DB649879}" type="slidenum">
              <a:rPr lang="en-GB" smtClean="0"/>
              <a:t>7</a:t>
            </a:fld>
            <a:endParaRPr lang="en-GB"/>
          </a:p>
        </p:txBody>
      </p:sp>
    </p:spTree>
    <p:extLst>
      <p:ext uri="{BB962C8B-B14F-4D97-AF65-F5344CB8AC3E}">
        <p14:creationId xmlns:p14="http://schemas.microsoft.com/office/powerpoint/2010/main" val="1124974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a:t>
            </a:r>
            <a:r>
              <a:rPr lang="en-GB" baseline="0" dirty="0"/>
              <a:t> video will not play on your device, use Vimeo version - </a:t>
            </a:r>
            <a:r>
              <a:rPr lang="en-GB" sz="1200" b="0" i="0" kern="1200" dirty="0">
                <a:solidFill>
                  <a:schemeClr val="tx1"/>
                </a:solidFill>
                <a:effectLst/>
                <a:latin typeface="+mn-lt"/>
                <a:ea typeface="+mn-ea"/>
                <a:cs typeface="+mn-cs"/>
                <a:hlinkClick r:id="rId3"/>
              </a:rPr>
              <a:t>https://vimeo.com</a:t>
            </a:r>
            <a:r>
              <a:rPr lang="en-GB" sz="1200" b="0" i="0" kern="1200">
                <a:solidFill>
                  <a:schemeClr val="tx1"/>
                </a:solidFill>
                <a:effectLst/>
                <a:latin typeface="+mn-lt"/>
                <a:ea typeface="+mn-ea"/>
                <a:cs typeface="+mn-cs"/>
                <a:hlinkClick r:id="rId3"/>
              </a:rPr>
              <a:t>/699065237</a:t>
            </a:r>
            <a:r>
              <a:rPr lang="en-GB" sz="1200" b="0" i="0" kern="1200">
                <a:solidFill>
                  <a:schemeClr val="tx1"/>
                </a:solidFill>
                <a:effectLst/>
                <a:latin typeface="+mn-lt"/>
                <a:ea typeface="+mn-ea"/>
                <a:cs typeface="+mn-cs"/>
              </a:rPr>
              <a:t>, Password - </a:t>
            </a:r>
            <a:r>
              <a:rPr lang="en-GB" sz="1200" b="0" i="1" kern="1200">
                <a:solidFill>
                  <a:schemeClr val="tx1"/>
                </a:solidFill>
                <a:effectLst/>
                <a:latin typeface="+mn-lt"/>
                <a:ea typeface="+mn-ea"/>
                <a:cs typeface="+mn-cs"/>
              </a:rPr>
              <a:t>RightsNCA22</a:t>
            </a:r>
            <a:endParaRPr lang="en-GB" sz="1200" b="0" i="0" kern="1200">
              <a:solidFill>
                <a:schemeClr val="tx1"/>
              </a:solidFill>
              <a:effectLst/>
              <a:latin typeface="+mn-lt"/>
              <a:ea typeface="+mn-ea"/>
              <a:cs typeface="+mn-cs"/>
            </a:endParaRPr>
          </a:p>
          <a:p>
            <a:endParaRPr lang="en-GB" dirty="0"/>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5CD975-8F0E-472F-B042-D359DB649879}" type="slidenum">
              <a:rPr lang="en-GB" smtClean="0"/>
              <a:t>8</a:t>
            </a:fld>
            <a:endParaRPr lang="en-GB"/>
          </a:p>
        </p:txBody>
      </p:sp>
    </p:spTree>
    <p:extLst>
      <p:ext uri="{BB962C8B-B14F-4D97-AF65-F5344CB8AC3E}">
        <p14:creationId xmlns:p14="http://schemas.microsoft.com/office/powerpoint/2010/main" val="1816057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5CD975-8F0E-472F-B042-D359DB649879}" type="slidenum">
              <a:rPr lang="en-GB" smtClean="0"/>
              <a:t>9</a:t>
            </a:fld>
            <a:endParaRPr lang="en-GB"/>
          </a:p>
        </p:txBody>
      </p:sp>
    </p:spTree>
    <p:extLst>
      <p:ext uri="{BB962C8B-B14F-4D97-AF65-F5344CB8AC3E}">
        <p14:creationId xmlns:p14="http://schemas.microsoft.com/office/powerpoint/2010/main" val="188970672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Master" Target="../slideMasters/slideMaster1.xml"/><Relationship Id="rId7" Type="http://schemas.openxmlformats.org/officeDocument/2006/relationships/image" Target="../media/image11.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Year 8">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7996AF5-CB38-40C1-B7C8-5C75B96992DE}"/>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contrast="-25000"/>
                    </a14:imgEffect>
                  </a14:imgLayer>
                </a14:imgProps>
              </a:ext>
              <a:ext uri="{28A0092B-C50C-407E-A947-70E740481C1C}">
                <a14:useLocalDpi xmlns:a14="http://schemas.microsoft.com/office/drawing/2010/main" val="0"/>
              </a:ext>
            </a:extLst>
          </a:blip>
          <a:stretch>
            <a:fillRect/>
          </a:stretch>
        </p:blipFill>
        <p:spPr>
          <a:xfrm>
            <a:off x="1" y="0"/>
            <a:ext cx="12191998" cy="6857999"/>
          </a:xfrm>
          <a:prstGeom prst="rect">
            <a:avLst/>
          </a:prstGeom>
        </p:spPr>
      </p:pic>
      <p:sp>
        <p:nvSpPr>
          <p:cNvPr id="2" name="Title 1">
            <a:extLst>
              <a:ext uri="{FF2B5EF4-FFF2-40B4-BE49-F238E27FC236}">
                <a16:creationId xmlns:a16="http://schemas.microsoft.com/office/drawing/2014/main" id="{C476AE02-D1D1-4D89-9C63-306C193C1DC0}"/>
              </a:ext>
            </a:extLst>
          </p:cNvPr>
          <p:cNvSpPr>
            <a:spLocks noGrp="1"/>
          </p:cNvSpPr>
          <p:nvPr>
            <p:ph type="ctrTitle"/>
          </p:nvPr>
        </p:nvSpPr>
        <p:spPr>
          <a:xfrm>
            <a:off x="838200" y="2941736"/>
            <a:ext cx="9144000" cy="2387600"/>
          </a:xfrm>
        </p:spPr>
        <p:txBody>
          <a:bodyPr anchor="b">
            <a:normAutofit/>
          </a:bodyPr>
          <a:lstStyle>
            <a:lvl1pPr algn="l">
              <a:defRPr sz="6600" b="1">
                <a:solidFill>
                  <a:schemeClr val="bg1"/>
                </a:solidFill>
                <a:latin typeface="Open Sans" pitchFamily="2" charset="0"/>
                <a:ea typeface="Open Sans" pitchFamily="2" charset="0"/>
                <a:cs typeface="Open Sans" pitchFamily="2" charset="0"/>
              </a:defRPr>
            </a:lvl1pPr>
          </a:lstStyle>
          <a:p>
            <a:r>
              <a:rPr lang="en-US" dirty="0"/>
              <a:t>Click to edit Master title style</a:t>
            </a:r>
            <a:endParaRPr lang="en-GB" dirty="0"/>
          </a:p>
        </p:txBody>
      </p:sp>
      <p:sp>
        <p:nvSpPr>
          <p:cNvPr id="4" name="Date Placeholder 3">
            <a:extLst>
              <a:ext uri="{FF2B5EF4-FFF2-40B4-BE49-F238E27FC236}">
                <a16:creationId xmlns:a16="http://schemas.microsoft.com/office/drawing/2014/main" id="{DA6F0304-F906-40D7-8634-46A14D02A827}"/>
              </a:ext>
            </a:extLst>
          </p:cNvPr>
          <p:cNvSpPr>
            <a:spLocks noGrp="1"/>
          </p:cNvSpPr>
          <p:nvPr>
            <p:ph type="dt" sz="half" idx="10"/>
          </p:nvPr>
        </p:nvSpPr>
        <p:spPr/>
        <p:txBody>
          <a:bodyPr/>
          <a:lstStyle/>
          <a:p>
            <a:fld id="{195A001C-18A5-45B3-B34A-F391E05BF072}" type="datetime1">
              <a:rPr lang="en-GB" smtClean="0"/>
              <a:t>05/07/2022</a:t>
            </a:fld>
            <a:endParaRPr lang="en-GB"/>
          </a:p>
        </p:txBody>
      </p:sp>
      <p:sp>
        <p:nvSpPr>
          <p:cNvPr id="5" name="Footer Placeholder 4">
            <a:extLst>
              <a:ext uri="{FF2B5EF4-FFF2-40B4-BE49-F238E27FC236}">
                <a16:creationId xmlns:a16="http://schemas.microsoft.com/office/drawing/2014/main" id="{E51C1322-6101-4D82-9DB3-EB584B58EC22}"/>
              </a:ext>
            </a:extLst>
          </p:cNvPr>
          <p:cNvSpPr>
            <a:spLocks noGrp="1"/>
          </p:cNvSpPr>
          <p:nvPr>
            <p:ph type="ftr" sz="quarter" idx="11"/>
          </p:nvPr>
        </p:nvSpPr>
        <p:spPr/>
        <p:txBody>
          <a:bodyPr/>
          <a:lstStyle/>
          <a:p>
            <a:endParaRPr lang="en-GB"/>
          </a:p>
        </p:txBody>
      </p:sp>
      <p:pic>
        <p:nvPicPr>
          <p:cNvPr id="7" name="Picture 6">
            <a:extLst>
              <a:ext uri="{FF2B5EF4-FFF2-40B4-BE49-F238E27FC236}">
                <a16:creationId xmlns:a16="http://schemas.microsoft.com/office/drawing/2014/main" id="{775EA754-7E01-412F-80F3-B5965259748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22670" y="5617930"/>
            <a:ext cx="1662260" cy="920982"/>
          </a:xfrm>
          <a:prstGeom prst="rect">
            <a:avLst/>
          </a:prstGeom>
        </p:spPr>
      </p:pic>
      <p:pic>
        <p:nvPicPr>
          <p:cNvPr id="11" name="Picture 10">
            <a:extLst>
              <a:ext uri="{FF2B5EF4-FFF2-40B4-BE49-F238E27FC236}">
                <a16:creationId xmlns:a16="http://schemas.microsoft.com/office/drawing/2014/main" id="{0A881C15-3F9C-46A1-B790-5E477A9C10B5}"/>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r="19922" b="27215"/>
          <a:stretch/>
        </p:blipFill>
        <p:spPr>
          <a:xfrm>
            <a:off x="0" y="6492875"/>
            <a:ext cx="12192000" cy="365125"/>
          </a:xfrm>
          <a:prstGeom prst="rect">
            <a:avLst/>
          </a:prstGeom>
        </p:spPr>
      </p:pic>
      <p:sp>
        <p:nvSpPr>
          <p:cNvPr id="6" name="Slide Number Placeholder 5">
            <a:extLst>
              <a:ext uri="{FF2B5EF4-FFF2-40B4-BE49-F238E27FC236}">
                <a16:creationId xmlns:a16="http://schemas.microsoft.com/office/drawing/2014/main" id="{C74ED719-4CCA-4A99-B16B-727A63F344C8}"/>
              </a:ext>
            </a:extLst>
          </p:cNvPr>
          <p:cNvSpPr>
            <a:spLocks noGrp="1"/>
          </p:cNvSpPr>
          <p:nvPr>
            <p:ph type="sldNum" sz="quarter" idx="12"/>
          </p:nvPr>
        </p:nvSpPr>
        <p:spPr>
          <a:xfrm>
            <a:off x="9446093" y="6495559"/>
            <a:ext cx="2743200" cy="365125"/>
          </a:xfrm>
        </p:spPr>
        <p:txBody>
          <a:bodyPr/>
          <a:lstStyle>
            <a:lvl1pPr>
              <a:defRPr sz="2000" b="1">
                <a:solidFill>
                  <a:schemeClr val="bg1"/>
                </a:solidFill>
                <a:latin typeface="Open Sans" pitchFamily="2" charset="0"/>
                <a:ea typeface="Open Sans" pitchFamily="2" charset="0"/>
                <a:cs typeface="Open Sans" pitchFamily="2" charset="0"/>
              </a:defRPr>
            </a:lvl1pPr>
          </a:lstStyle>
          <a:p>
            <a:fld id="{9A204BD2-ADAC-4DD9-87BA-ED0225123CB0}" type="slidenum">
              <a:rPr lang="en-GB" smtClean="0"/>
              <a:pPr/>
              <a:t>‹#›</a:t>
            </a:fld>
            <a:endParaRPr lang="en-GB" dirty="0"/>
          </a:p>
        </p:txBody>
      </p:sp>
      <p:sp>
        <p:nvSpPr>
          <p:cNvPr id="3" name="TextBox 2"/>
          <p:cNvSpPr txBox="1"/>
          <p:nvPr userDrawn="1">
            <p:custDataLst>
              <p:tags r:id="rId1"/>
            </p:custDataLst>
          </p:nvPr>
        </p:nvSpPr>
        <p:spPr>
          <a:xfrm>
            <a:off x="6003634" y="127000"/>
            <a:ext cx="184731" cy="369332"/>
          </a:xfrm>
          <a:prstGeom prst="rect">
            <a:avLst/>
          </a:prstGeom>
          <a:noFill/>
          <a:ln cmpd="sng">
            <a:noFill/>
          </a:ln>
          <a:extLst>
            <a:ext uri="{91240B29-F687-4F45-9708-019B960494DF}">
              <a14:hiddenLine xmlns:a14="http://schemas.microsoft.com/office/drawing/2010/main" cmpd="sng">
                <a:solidFill>
                  <a:schemeClr val="tx1"/>
                </a:solidFill>
              </a14:hiddenLine>
            </a:ext>
          </a:extLst>
        </p:spPr>
        <p:txBody>
          <a:bodyPr vert="horz" wrap="none" rtlCol="0" anchor="t">
            <a:spAutoFit/>
          </a:bodyPr>
          <a:lstStyle/>
          <a:p>
            <a:pPr marL="0" algn="ctr" defTabSz="914400" rtl="0" eaLnBrk="1" latinLnBrk="0" hangingPunct="1">
              <a:buNone/>
            </a:pPr>
            <a:endParaRPr lang="en-GB"/>
          </a:p>
        </p:txBody>
      </p:sp>
      <p:sp>
        <p:nvSpPr>
          <p:cNvPr id="8" name="TextBox 7"/>
          <p:cNvSpPr txBox="1"/>
          <p:nvPr userDrawn="1">
            <p:custDataLst>
              <p:tags r:id="rId2"/>
            </p:custDataLst>
          </p:nvPr>
        </p:nvSpPr>
        <p:spPr>
          <a:xfrm>
            <a:off x="6003634" y="6361668"/>
            <a:ext cx="184731" cy="369332"/>
          </a:xfrm>
          <a:prstGeom prst="rect">
            <a:avLst/>
          </a:prstGeom>
          <a:noFill/>
          <a:ln cmpd="sng">
            <a:noFill/>
          </a:ln>
          <a:extLst>
            <a:ext uri="{91240B29-F687-4F45-9708-019B960494DF}">
              <a14:hiddenLine xmlns:a14="http://schemas.microsoft.com/office/drawing/2010/main" cmpd="sng">
                <a:solidFill>
                  <a:schemeClr val="tx1"/>
                </a:solidFill>
              </a14:hiddenLine>
            </a:ext>
          </a:extLst>
        </p:spPr>
        <p:txBody>
          <a:bodyPr vert="horz" wrap="none" rtlCol="0" anchor="t">
            <a:spAutoFit/>
          </a:bodyPr>
          <a:lstStyle/>
          <a:p>
            <a:pPr marL="0" algn="ctr" defTabSz="914400" rtl="0" eaLnBrk="1" latinLnBrk="0" hangingPunct="1">
              <a:buNone/>
            </a:pPr>
            <a:endParaRPr lang="en-GB"/>
          </a:p>
        </p:txBody>
      </p:sp>
      <p:pic>
        <p:nvPicPr>
          <p:cNvPr id="1026" name="Picture 2" descr="\\soca.local\Category_B_Data\CEOP Cat B\Harm Reduction\Thinkuknow\07 PROJECTS\RSE lessons\Launch\Logos\Respecting me you us_Header white text.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674772" y="129588"/>
            <a:ext cx="5437414" cy="1133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888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9EE1D-0650-46B1-8E44-20B75F4BB4D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F4AC505-79B1-4E3F-9081-3558173695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6B9F45E-B932-4259-B913-448CBF5C10A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A0057D5-B8D3-4983-B9C5-906EC62CE3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C7BCAD3-4E33-4389-AAC0-F613603E3A1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7ADEBCA-A9D9-48D4-9950-C41035B8552B}"/>
              </a:ext>
            </a:extLst>
          </p:cNvPr>
          <p:cNvSpPr>
            <a:spLocks noGrp="1"/>
          </p:cNvSpPr>
          <p:nvPr>
            <p:ph type="dt" sz="half" idx="10"/>
          </p:nvPr>
        </p:nvSpPr>
        <p:spPr/>
        <p:txBody>
          <a:bodyPr/>
          <a:lstStyle/>
          <a:p>
            <a:fld id="{C6A8037A-DEDC-461A-A940-A2CE41E005EC}" type="datetime1">
              <a:rPr lang="en-GB" smtClean="0"/>
              <a:t>05/07/2022</a:t>
            </a:fld>
            <a:endParaRPr lang="en-GB"/>
          </a:p>
        </p:txBody>
      </p:sp>
      <p:sp>
        <p:nvSpPr>
          <p:cNvPr id="8" name="Footer Placeholder 7">
            <a:extLst>
              <a:ext uri="{FF2B5EF4-FFF2-40B4-BE49-F238E27FC236}">
                <a16:creationId xmlns:a16="http://schemas.microsoft.com/office/drawing/2014/main" id="{EE05F021-77D7-41B1-AC11-045D3F414A1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536E591-9268-4922-9C36-DACAD51315A9}"/>
              </a:ext>
            </a:extLst>
          </p:cNvPr>
          <p:cNvSpPr>
            <a:spLocks noGrp="1"/>
          </p:cNvSpPr>
          <p:nvPr>
            <p:ph type="sldNum" sz="quarter" idx="12"/>
          </p:nvPr>
        </p:nvSpPr>
        <p:spPr/>
        <p:txBody>
          <a:bodyPr/>
          <a:lstStyle/>
          <a:p>
            <a:fld id="{9A204BD2-ADAC-4DD9-87BA-ED0225123CB0}" type="slidenum">
              <a:rPr lang="en-GB" smtClean="0"/>
              <a:t>‹#›</a:t>
            </a:fld>
            <a:endParaRPr lang="en-GB"/>
          </a:p>
        </p:txBody>
      </p:sp>
    </p:spTree>
    <p:extLst>
      <p:ext uri="{BB962C8B-B14F-4D97-AF65-F5344CB8AC3E}">
        <p14:creationId xmlns:p14="http://schemas.microsoft.com/office/powerpoint/2010/main" val="3189673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EF49E-5999-4FA1-8121-4F47453EBAC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64AB093-A685-4DE7-BBF0-B9EAB12BF98B}"/>
              </a:ext>
            </a:extLst>
          </p:cNvPr>
          <p:cNvSpPr>
            <a:spLocks noGrp="1"/>
          </p:cNvSpPr>
          <p:nvPr>
            <p:ph type="dt" sz="half" idx="10"/>
          </p:nvPr>
        </p:nvSpPr>
        <p:spPr/>
        <p:txBody>
          <a:bodyPr/>
          <a:lstStyle/>
          <a:p>
            <a:fld id="{789FD874-25DF-4290-965B-BDFE8E6FDD02}" type="datetime1">
              <a:rPr lang="en-GB" smtClean="0"/>
              <a:t>05/07/2022</a:t>
            </a:fld>
            <a:endParaRPr lang="en-GB"/>
          </a:p>
        </p:txBody>
      </p:sp>
      <p:sp>
        <p:nvSpPr>
          <p:cNvPr id="4" name="Footer Placeholder 3">
            <a:extLst>
              <a:ext uri="{FF2B5EF4-FFF2-40B4-BE49-F238E27FC236}">
                <a16:creationId xmlns:a16="http://schemas.microsoft.com/office/drawing/2014/main" id="{F5B8CE51-2809-4D08-A011-43B120C7246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3DB4585-EF7F-49AC-97E5-B79C9AC4A434}"/>
              </a:ext>
            </a:extLst>
          </p:cNvPr>
          <p:cNvSpPr>
            <a:spLocks noGrp="1"/>
          </p:cNvSpPr>
          <p:nvPr>
            <p:ph type="sldNum" sz="quarter" idx="12"/>
          </p:nvPr>
        </p:nvSpPr>
        <p:spPr/>
        <p:txBody>
          <a:bodyPr/>
          <a:lstStyle/>
          <a:p>
            <a:fld id="{9A204BD2-ADAC-4DD9-87BA-ED0225123CB0}" type="slidenum">
              <a:rPr lang="en-GB" smtClean="0"/>
              <a:t>‹#›</a:t>
            </a:fld>
            <a:endParaRPr lang="en-GB"/>
          </a:p>
        </p:txBody>
      </p:sp>
    </p:spTree>
    <p:extLst>
      <p:ext uri="{BB962C8B-B14F-4D97-AF65-F5344CB8AC3E}">
        <p14:creationId xmlns:p14="http://schemas.microsoft.com/office/powerpoint/2010/main" val="248424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55538C-DA02-4FF0-992E-E9AD316A3D64}"/>
              </a:ext>
            </a:extLst>
          </p:cNvPr>
          <p:cNvSpPr>
            <a:spLocks noGrp="1"/>
          </p:cNvSpPr>
          <p:nvPr>
            <p:ph type="dt" sz="half" idx="10"/>
          </p:nvPr>
        </p:nvSpPr>
        <p:spPr/>
        <p:txBody>
          <a:bodyPr/>
          <a:lstStyle/>
          <a:p>
            <a:fld id="{F9BA3C94-1734-4BE9-A3CC-5DE515CDA07F}" type="datetime1">
              <a:rPr lang="en-GB" smtClean="0"/>
              <a:t>05/07/2022</a:t>
            </a:fld>
            <a:endParaRPr lang="en-GB"/>
          </a:p>
        </p:txBody>
      </p:sp>
      <p:sp>
        <p:nvSpPr>
          <p:cNvPr id="3" name="Footer Placeholder 2">
            <a:extLst>
              <a:ext uri="{FF2B5EF4-FFF2-40B4-BE49-F238E27FC236}">
                <a16:creationId xmlns:a16="http://schemas.microsoft.com/office/drawing/2014/main" id="{E4A4888F-D3F0-45C4-A797-78509F9903A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F4A003-8800-4A5C-A180-28F928A67724}"/>
              </a:ext>
            </a:extLst>
          </p:cNvPr>
          <p:cNvSpPr>
            <a:spLocks noGrp="1"/>
          </p:cNvSpPr>
          <p:nvPr>
            <p:ph type="sldNum" sz="quarter" idx="12"/>
          </p:nvPr>
        </p:nvSpPr>
        <p:spPr/>
        <p:txBody>
          <a:bodyPr/>
          <a:lstStyle/>
          <a:p>
            <a:fld id="{9A204BD2-ADAC-4DD9-87BA-ED0225123CB0}" type="slidenum">
              <a:rPr lang="en-GB" smtClean="0"/>
              <a:t>‹#›</a:t>
            </a:fld>
            <a:endParaRPr lang="en-GB"/>
          </a:p>
        </p:txBody>
      </p:sp>
    </p:spTree>
    <p:extLst>
      <p:ext uri="{BB962C8B-B14F-4D97-AF65-F5344CB8AC3E}">
        <p14:creationId xmlns:p14="http://schemas.microsoft.com/office/powerpoint/2010/main" val="2278654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9B662-EE72-4E03-9B8C-463CC82F92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F502623-9ABF-41F0-A94E-F8FF782723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5825DDC-C172-4E42-99B9-FB425A6815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96A02E5-0543-439E-B209-45C740D13182}"/>
              </a:ext>
            </a:extLst>
          </p:cNvPr>
          <p:cNvSpPr>
            <a:spLocks noGrp="1"/>
          </p:cNvSpPr>
          <p:nvPr>
            <p:ph type="dt" sz="half" idx="10"/>
          </p:nvPr>
        </p:nvSpPr>
        <p:spPr/>
        <p:txBody>
          <a:bodyPr/>
          <a:lstStyle/>
          <a:p>
            <a:fld id="{6630228F-0618-45B8-A5B7-932098AC1D9B}" type="datetime1">
              <a:rPr lang="en-GB" smtClean="0"/>
              <a:t>05/07/2022</a:t>
            </a:fld>
            <a:endParaRPr lang="en-GB"/>
          </a:p>
        </p:txBody>
      </p:sp>
      <p:sp>
        <p:nvSpPr>
          <p:cNvPr id="6" name="Footer Placeholder 5">
            <a:extLst>
              <a:ext uri="{FF2B5EF4-FFF2-40B4-BE49-F238E27FC236}">
                <a16:creationId xmlns:a16="http://schemas.microsoft.com/office/drawing/2014/main" id="{841715AE-AB6C-4E59-B9D0-1D48C97F76F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B59C0FE-F656-44C6-BEC8-67CD54CD505A}"/>
              </a:ext>
            </a:extLst>
          </p:cNvPr>
          <p:cNvSpPr>
            <a:spLocks noGrp="1"/>
          </p:cNvSpPr>
          <p:nvPr>
            <p:ph type="sldNum" sz="quarter" idx="12"/>
          </p:nvPr>
        </p:nvSpPr>
        <p:spPr/>
        <p:txBody>
          <a:bodyPr/>
          <a:lstStyle/>
          <a:p>
            <a:fld id="{9A204BD2-ADAC-4DD9-87BA-ED0225123CB0}" type="slidenum">
              <a:rPr lang="en-GB" smtClean="0"/>
              <a:t>‹#›</a:t>
            </a:fld>
            <a:endParaRPr lang="en-GB"/>
          </a:p>
        </p:txBody>
      </p:sp>
    </p:spTree>
    <p:extLst>
      <p:ext uri="{BB962C8B-B14F-4D97-AF65-F5344CB8AC3E}">
        <p14:creationId xmlns:p14="http://schemas.microsoft.com/office/powerpoint/2010/main" val="4219330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826DF-A9A9-4F59-A2F2-E5B5D67E5E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6EC55D0-52A7-4029-AA47-2A63D726D7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ED38B27-4B47-4FDE-B225-D8D20222F0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2994226-C675-41F9-99C4-706994AC1462}"/>
              </a:ext>
            </a:extLst>
          </p:cNvPr>
          <p:cNvSpPr>
            <a:spLocks noGrp="1"/>
          </p:cNvSpPr>
          <p:nvPr>
            <p:ph type="dt" sz="half" idx="10"/>
          </p:nvPr>
        </p:nvSpPr>
        <p:spPr/>
        <p:txBody>
          <a:bodyPr/>
          <a:lstStyle/>
          <a:p>
            <a:fld id="{4596ED26-1C9B-4DF3-B8B4-10D0D0B7961A}" type="datetime1">
              <a:rPr lang="en-GB" smtClean="0"/>
              <a:t>05/07/2022</a:t>
            </a:fld>
            <a:endParaRPr lang="en-GB"/>
          </a:p>
        </p:txBody>
      </p:sp>
      <p:sp>
        <p:nvSpPr>
          <p:cNvPr id="6" name="Footer Placeholder 5">
            <a:extLst>
              <a:ext uri="{FF2B5EF4-FFF2-40B4-BE49-F238E27FC236}">
                <a16:creationId xmlns:a16="http://schemas.microsoft.com/office/drawing/2014/main" id="{229E0197-C662-405E-85CA-F9A215A66E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CC4F73-5EF7-4A8C-B814-1C54BD110824}"/>
              </a:ext>
            </a:extLst>
          </p:cNvPr>
          <p:cNvSpPr>
            <a:spLocks noGrp="1"/>
          </p:cNvSpPr>
          <p:nvPr>
            <p:ph type="sldNum" sz="quarter" idx="12"/>
          </p:nvPr>
        </p:nvSpPr>
        <p:spPr/>
        <p:txBody>
          <a:bodyPr/>
          <a:lstStyle/>
          <a:p>
            <a:fld id="{9A204BD2-ADAC-4DD9-87BA-ED0225123CB0}" type="slidenum">
              <a:rPr lang="en-GB" smtClean="0"/>
              <a:t>‹#›</a:t>
            </a:fld>
            <a:endParaRPr lang="en-GB"/>
          </a:p>
        </p:txBody>
      </p:sp>
    </p:spTree>
    <p:extLst>
      <p:ext uri="{BB962C8B-B14F-4D97-AF65-F5344CB8AC3E}">
        <p14:creationId xmlns:p14="http://schemas.microsoft.com/office/powerpoint/2010/main" val="3245495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3C835-B86B-4451-85F4-AD226038910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72EA45E-B25E-4B17-88A7-7523D379F59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13167A-575E-4657-A71B-E24084E9E84B}"/>
              </a:ext>
            </a:extLst>
          </p:cNvPr>
          <p:cNvSpPr>
            <a:spLocks noGrp="1"/>
          </p:cNvSpPr>
          <p:nvPr>
            <p:ph type="dt" sz="half" idx="10"/>
          </p:nvPr>
        </p:nvSpPr>
        <p:spPr/>
        <p:txBody>
          <a:bodyPr/>
          <a:lstStyle/>
          <a:p>
            <a:fld id="{A8CDC78D-D032-4E50-B984-B9449055FF6B}" type="datetime1">
              <a:rPr lang="en-GB" smtClean="0"/>
              <a:t>05/07/2022</a:t>
            </a:fld>
            <a:endParaRPr lang="en-GB"/>
          </a:p>
        </p:txBody>
      </p:sp>
      <p:sp>
        <p:nvSpPr>
          <p:cNvPr id="5" name="Footer Placeholder 4">
            <a:extLst>
              <a:ext uri="{FF2B5EF4-FFF2-40B4-BE49-F238E27FC236}">
                <a16:creationId xmlns:a16="http://schemas.microsoft.com/office/drawing/2014/main" id="{EB01AF3E-443B-45F0-9DBA-5045D688DF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68C774-4691-4B2C-8637-D24B4A22E01A}"/>
              </a:ext>
            </a:extLst>
          </p:cNvPr>
          <p:cNvSpPr>
            <a:spLocks noGrp="1"/>
          </p:cNvSpPr>
          <p:nvPr>
            <p:ph type="sldNum" sz="quarter" idx="12"/>
          </p:nvPr>
        </p:nvSpPr>
        <p:spPr/>
        <p:txBody>
          <a:bodyPr/>
          <a:lstStyle/>
          <a:p>
            <a:fld id="{9A204BD2-ADAC-4DD9-87BA-ED0225123CB0}" type="slidenum">
              <a:rPr lang="en-GB" smtClean="0"/>
              <a:t>‹#›</a:t>
            </a:fld>
            <a:endParaRPr lang="en-GB"/>
          </a:p>
        </p:txBody>
      </p:sp>
    </p:spTree>
    <p:extLst>
      <p:ext uri="{BB962C8B-B14F-4D97-AF65-F5344CB8AC3E}">
        <p14:creationId xmlns:p14="http://schemas.microsoft.com/office/powerpoint/2010/main" val="6899253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A53811-9103-49C6-B832-AEDC4E95E99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BEF7D3B-A736-418E-B56A-CF9EF53B020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52A323-499C-4585-8BAE-8817F482A549}"/>
              </a:ext>
            </a:extLst>
          </p:cNvPr>
          <p:cNvSpPr>
            <a:spLocks noGrp="1"/>
          </p:cNvSpPr>
          <p:nvPr>
            <p:ph type="dt" sz="half" idx="10"/>
          </p:nvPr>
        </p:nvSpPr>
        <p:spPr/>
        <p:txBody>
          <a:bodyPr/>
          <a:lstStyle/>
          <a:p>
            <a:fld id="{2F1FD041-64D1-46A2-B0C4-96352B6C6B04}" type="datetime1">
              <a:rPr lang="en-GB" smtClean="0"/>
              <a:t>05/07/2022</a:t>
            </a:fld>
            <a:endParaRPr lang="en-GB"/>
          </a:p>
        </p:txBody>
      </p:sp>
      <p:sp>
        <p:nvSpPr>
          <p:cNvPr id="5" name="Footer Placeholder 4">
            <a:extLst>
              <a:ext uri="{FF2B5EF4-FFF2-40B4-BE49-F238E27FC236}">
                <a16:creationId xmlns:a16="http://schemas.microsoft.com/office/drawing/2014/main" id="{CEDCD7CE-EAD9-4874-BDB3-B18B5FA189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7FDE81-B1C4-4837-86F0-98201BBBBA74}"/>
              </a:ext>
            </a:extLst>
          </p:cNvPr>
          <p:cNvSpPr>
            <a:spLocks noGrp="1"/>
          </p:cNvSpPr>
          <p:nvPr>
            <p:ph type="sldNum" sz="quarter" idx="12"/>
          </p:nvPr>
        </p:nvSpPr>
        <p:spPr/>
        <p:txBody>
          <a:bodyPr/>
          <a:lstStyle/>
          <a:p>
            <a:fld id="{9A204BD2-ADAC-4DD9-87BA-ED0225123CB0}" type="slidenum">
              <a:rPr lang="en-GB" smtClean="0"/>
              <a:t>‹#›</a:t>
            </a:fld>
            <a:endParaRPr lang="en-GB"/>
          </a:p>
        </p:txBody>
      </p:sp>
    </p:spTree>
    <p:extLst>
      <p:ext uri="{BB962C8B-B14F-4D97-AF65-F5344CB8AC3E}">
        <p14:creationId xmlns:p14="http://schemas.microsoft.com/office/powerpoint/2010/main" val="1356351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Year 9">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6DD8FCF-D531-490A-9169-1BA606EA1770}"/>
              </a:ext>
            </a:extLst>
          </p:cNvPr>
          <p:cNvPicPr>
            <a:picLocks noChangeAspect="1"/>
          </p:cNvPicPr>
          <p:nvPr userDrawn="1"/>
        </p:nvPicPr>
        <p:blipFill>
          <a:blip r:embed="rId2">
            <a:extLst>
              <a:ext uri="{BEBA8EAE-BF5A-486C-A8C5-ECC9F3942E4B}">
                <a14:imgProps xmlns:a14="http://schemas.microsoft.com/office/drawing/2010/main">
                  <a14:imgLayer r:embed="rId3">
                    <a14:imgEffect>
                      <a14:sharpenSoften amount="4000"/>
                    </a14:imgEffect>
                    <a14:imgEffect>
                      <a14:brightnessContrast bright="-10000" contrast="-60000"/>
                    </a14:imgEffect>
                  </a14:imgLayer>
                </a14:imgProps>
              </a:ext>
            </a:extLst>
          </a:blip>
          <a:stretch>
            <a:fillRect/>
          </a:stretch>
        </p:blipFill>
        <p:spPr>
          <a:xfrm>
            <a:off x="-2706" y="-3342"/>
            <a:ext cx="12197942" cy="6861342"/>
          </a:xfrm>
          <a:prstGeom prst="rect">
            <a:avLst/>
          </a:prstGeom>
          <a:effectLst/>
        </p:spPr>
      </p:pic>
      <p:sp>
        <p:nvSpPr>
          <p:cNvPr id="2" name="Title 1">
            <a:extLst>
              <a:ext uri="{FF2B5EF4-FFF2-40B4-BE49-F238E27FC236}">
                <a16:creationId xmlns:a16="http://schemas.microsoft.com/office/drawing/2014/main" id="{C476AE02-D1D1-4D89-9C63-306C193C1DC0}"/>
              </a:ext>
            </a:extLst>
          </p:cNvPr>
          <p:cNvSpPr>
            <a:spLocks noGrp="1"/>
          </p:cNvSpPr>
          <p:nvPr>
            <p:ph type="ctrTitle"/>
          </p:nvPr>
        </p:nvSpPr>
        <p:spPr>
          <a:xfrm>
            <a:off x="838200" y="2941736"/>
            <a:ext cx="9144000" cy="2387600"/>
          </a:xfrm>
        </p:spPr>
        <p:txBody>
          <a:bodyPr anchor="b">
            <a:normAutofit/>
          </a:bodyPr>
          <a:lstStyle>
            <a:lvl1pPr algn="l">
              <a:defRPr sz="6600" b="1">
                <a:solidFill>
                  <a:schemeClr val="bg1"/>
                </a:solidFill>
                <a:latin typeface="Open Sans" pitchFamily="2" charset="0"/>
                <a:ea typeface="Open Sans" pitchFamily="2" charset="0"/>
                <a:cs typeface="Open Sans" pitchFamily="2" charset="0"/>
              </a:defRPr>
            </a:lvl1pPr>
          </a:lstStyle>
          <a:p>
            <a:r>
              <a:rPr lang="en-US" dirty="0"/>
              <a:t>Click to edit Master title style</a:t>
            </a:r>
            <a:endParaRPr lang="en-GB" dirty="0"/>
          </a:p>
        </p:txBody>
      </p:sp>
      <p:sp>
        <p:nvSpPr>
          <p:cNvPr id="4" name="Date Placeholder 3">
            <a:extLst>
              <a:ext uri="{FF2B5EF4-FFF2-40B4-BE49-F238E27FC236}">
                <a16:creationId xmlns:a16="http://schemas.microsoft.com/office/drawing/2014/main" id="{DA6F0304-F906-40D7-8634-46A14D02A827}"/>
              </a:ext>
            </a:extLst>
          </p:cNvPr>
          <p:cNvSpPr>
            <a:spLocks noGrp="1"/>
          </p:cNvSpPr>
          <p:nvPr>
            <p:ph type="dt" sz="half" idx="10"/>
          </p:nvPr>
        </p:nvSpPr>
        <p:spPr/>
        <p:txBody>
          <a:bodyPr/>
          <a:lstStyle/>
          <a:p>
            <a:fld id="{195A001C-18A5-45B3-B34A-F391E05BF072}" type="datetime1">
              <a:rPr lang="en-GB" smtClean="0"/>
              <a:t>05/07/2022</a:t>
            </a:fld>
            <a:endParaRPr lang="en-GB"/>
          </a:p>
        </p:txBody>
      </p:sp>
      <p:sp>
        <p:nvSpPr>
          <p:cNvPr id="5" name="Footer Placeholder 4">
            <a:extLst>
              <a:ext uri="{FF2B5EF4-FFF2-40B4-BE49-F238E27FC236}">
                <a16:creationId xmlns:a16="http://schemas.microsoft.com/office/drawing/2014/main" id="{E51C1322-6101-4D82-9DB3-EB584B58EC22}"/>
              </a:ext>
            </a:extLst>
          </p:cNvPr>
          <p:cNvSpPr>
            <a:spLocks noGrp="1"/>
          </p:cNvSpPr>
          <p:nvPr>
            <p:ph type="ftr" sz="quarter" idx="11"/>
          </p:nvPr>
        </p:nvSpPr>
        <p:spPr/>
        <p:txBody>
          <a:bodyPr/>
          <a:lstStyle/>
          <a:p>
            <a:endParaRPr lang="en-GB"/>
          </a:p>
        </p:txBody>
      </p:sp>
      <p:pic>
        <p:nvPicPr>
          <p:cNvPr id="7" name="Picture 6">
            <a:extLst>
              <a:ext uri="{FF2B5EF4-FFF2-40B4-BE49-F238E27FC236}">
                <a16:creationId xmlns:a16="http://schemas.microsoft.com/office/drawing/2014/main" id="{775EA754-7E01-412F-80F3-B5965259748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22670" y="5617930"/>
            <a:ext cx="1662260" cy="920982"/>
          </a:xfrm>
          <a:prstGeom prst="rect">
            <a:avLst/>
          </a:prstGeom>
        </p:spPr>
      </p:pic>
      <p:pic>
        <p:nvPicPr>
          <p:cNvPr id="11" name="Picture 10">
            <a:extLst>
              <a:ext uri="{FF2B5EF4-FFF2-40B4-BE49-F238E27FC236}">
                <a16:creationId xmlns:a16="http://schemas.microsoft.com/office/drawing/2014/main" id="{0A881C15-3F9C-46A1-B790-5E477A9C10B5}"/>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19922" b="27215"/>
          <a:stretch/>
        </p:blipFill>
        <p:spPr>
          <a:xfrm>
            <a:off x="0" y="6492875"/>
            <a:ext cx="12192000" cy="365125"/>
          </a:xfrm>
          <a:prstGeom prst="rect">
            <a:avLst/>
          </a:prstGeom>
        </p:spPr>
      </p:pic>
      <p:sp>
        <p:nvSpPr>
          <p:cNvPr id="6" name="Slide Number Placeholder 5">
            <a:extLst>
              <a:ext uri="{FF2B5EF4-FFF2-40B4-BE49-F238E27FC236}">
                <a16:creationId xmlns:a16="http://schemas.microsoft.com/office/drawing/2014/main" id="{C74ED719-4CCA-4A99-B16B-727A63F344C8}"/>
              </a:ext>
            </a:extLst>
          </p:cNvPr>
          <p:cNvSpPr>
            <a:spLocks noGrp="1"/>
          </p:cNvSpPr>
          <p:nvPr>
            <p:ph type="sldNum" sz="quarter" idx="12"/>
          </p:nvPr>
        </p:nvSpPr>
        <p:spPr>
          <a:xfrm>
            <a:off x="9446093" y="6495559"/>
            <a:ext cx="2743200" cy="365125"/>
          </a:xfrm>
        </p:spPr>
        <p:txBody>
          <a:bodyPr/>
          <a:lstStyle>
            <a:lvl1pPr>
              <a:defRPr sz="2000" b="1">
                <a:solidFill>
                  <a:schemeClr val="bg1"/>
                </a:solidFill>
                <a:latin typeface="Open Sans" pitchFamily="2" charset="0"/>
                <a:ea typeface="Open Sans" pitchFamily="2" charset="0"/>
                <a:cs typeface="Open Sans" pitchFamily="2" charset="0"/>
              </a:defRPr>
            </a:lvl1pPr>
          </a:lstStyle>
          <a:p>
            <a:fld id="{9A204BD2-ADAC-4DD9-87BA-ED0225123CB0}" type="slidenum">
              <a:rPr lang="en-GB" smtClean="0"/>
              <a:pPr/>
              <a:t>‹#›</a:t>
            </a:fld>
            <a:endParaRPr lang="en-GB" dirty="0"/>
          </a:p>
        </p:txBody>
      </p:sp>
      <p:pic>
        <p:nvPicPr>
          <p:cNvPr id="13" name="Picture 12">
            <a:extLst>
              <a:ext uri="{FF2B5EF4-FFF2-40B4-BE49-F238E27FC236}">
                <a16:creationId xmlns:a16="http://schemas.microsoft.com/office/drawing/2014/main" id="{6B6E6323-8533-47CE-8CFA-468BC2286166}"/>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b="59096"/>
          <a:stretch/>
        </p:blipFill>
        <p:spPr>
          <a:xfrm>
            <a:off x="6506598" y="-26577"/>
            <a:ext cx="5605588" cy="1289769"/>
          </a:xfrm>
          <a:prstGeom prst="rect">
            <a:avLst/>
          </a:prstGeom>
        </p:spPr>
      </p:pic>
    </p:spTree>
    <p:extLst>
      <p:ext uri="{BB962C8B-B14F-4D97-AF65-F5344CB8AC3E}">
        <p14:creationId xmlns:p14="http://schemas.microsoft.com/office/powerpoint/2010/main" val="2952428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5FAD5-04D1-4525-AC69-E42C6BB502FB}"/>
              </a:ext>
            </a:extLst>
          </p:cNvPr>
          <p:cNvSpPr>
            <a:spLocks noGrp="1"/>
          </p:cNvSpPr>
          <p:nvPr>
            <p:ph type="title" hasCustomPrompt="1"/>
          </p:nvPr>
        </p:nvSpPr>
        <p:spPr/>
        <p:txBody>
          <a:bodyPr/>
          <a:lstStyle>
            <a:lvl1pPr>
              <a:defRPr b="1">
                <a:latin typeface="Open Sans" pitchFamily="2" charset="0"/>
                <a:ea typeface="Open Sans" pitchFamily="2" charset="0"/>
                <a:cs typeface="Open Sans" pitchFamily="2" charset="0"/>
              </a:defRPr>
            </a:lvl1pPr>
          </a:lstStyle>
          <a:p>
            <a:r>
              <a:rPr lang="en-US" dirty="0"/>
              <a:t>Learning objectives title</a:t>
            </a:r>
            <a:endParaRPr lang="en-GB" dirty="0"/>
          </a:p>
        </p:txBody>
      </p:sp>
      <p:pic>
        <p:nvPicPr>
          <p:cNvPr id="7" name="Picture 6">
            <a:extLst>
              <a:ext uri="{FF2B5EF4-FFF2-40B4-BE49-F238E27FC236}">
                <a16:creationId xmlns:a16="http://schemas.microsoft.com/office/drawing/2014/main" id="{C1FAFCC1-BDA0-4F9C-B816-CC0FB32AD3C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19922" b="27215"/>
          <a:stretch/>
        </p:blipFill>
        <p:spPr>
          <a:xfrm>
            <a:off x="-16042" y="6508917"/>
            <a:ext cx="12192000" cy="365125"/>
          </a:xfrm>
          <a:prstGeom prst="rect">
            <a:avLst/>
          </a:prstGeom>
        </p:spPr>
      </p:pic>
      <p:sp>
        <p:nvSpPr>
          <p:cNvPr id="8" name="Slide Number Placeholder 5">
            <a:extLst>
              <a:ext uri="{FF2B5EF4-FFF2-40B4-BE49-F238E27FC236}">
                <a16:creationId xmlns:a16="http://schemas.microsoft.com/office/drawing/2014/main" id="{6EB405C6-AB42-473E-844F-ED47E2F2A23E}"/>
              </a:ext>
            </a:extLst>
          </p:cNvPr>
          <p:cNvSpPr>
            <a:spLocks noGrp="1"/>
          </p:cNvSpPr>
          <p:nvPr>
            <p:ph type="sldNum" sz="quarter" idx="12"/>
          </p:nvPr>
        </p:nvSpPr>
        <p:spPr>
          <a:xfrm>
            <a:off x="9446093" y="6495559"/>
            <a:ext cx="2743200" cy="365125"/>
          </a:xfrm>
        </p:spPr>
        <p:txBody>
          <a:bodyPr/>
          <a:lstStyle>
            <a:lvl1pPr>
              <a:defRPr sz="2000" b="1">
                <a:solidFill>
                  <a:schemeClr val="bg1"/>
                </a:solidFill>
                <a:latin typeface="Open Sans" pitchFamily="2" charset="0"/>
                <a:ea typeface="Open Sans" pitchFamily="2" charset="0"/>
                <a:cs typeface="Open Sans" pitchFamily="2" charset="0"/>
              </a:defRPr>
            </a:lvl1pPr>
          </a:lstStyle>
          <a:p>
            <a:fld id="{9A204BD2-ADAC-4DD9-87BA-ED0225123CB0}" type="slidenum">
              <a:rPr lang="en-GB" smtClean="0"/>
              <a:pPr/>
              <a:t>‹#›</a:t>
            </a:fld>
            <a:endParaRPr lang="en-GB" dirty="0"/>
          </a:p>
        </p:txBody>
      </p:sp>
      <p:pic>
        <p:nvPicPr>
          <p:cNvPr id="9" name="Picture 8">
            <a:extLst>
              <a:ext uri="{FF2B5EF4-FFF2-40B4-BE49-F238E27FC236}">
                <a16:creationId xmlns:a16="http://schemas.microsoft.com/office/drawing/2014/main" id="{5A92A3AB-B87C-47F2-A5CB-B8114E3E1C6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353800" y="5646213"/>
            <a:ext cx="717585" cy="720455"/>
          </a:xfrm>
          <a:prstGeom prst="rect">
            <a:avLst/>
          </a:prstGeom>
        </p:spPr>
      </p:pic>
      <p:sp>
        <p:nvSpPr>
          <p:cNvPr id="5" name="Text Placeholder 4">
            <a:extLst>
              <a:ext uri="{FF2B5EF4-FFF2-40B4-BE49-F238E27FC236}">
                <a16:creationId xmlns:a16="http://schemas.microsoft.com/office/drawing/2014/main" id="{121BA3D3-54AF-4A24-963E-77797BE6ABA2}"/>
              </a:ext>
            </a:extLst>
          </p:cNvPr>
          <p:cNvSpPr>
            <a:spLocks noGrp="1"/>
          </p:cNvSpPr>
          <p:nvPr>
            <p:ph type="body" sz="quarter" idx="13"/>
          </p:nvPr>
        </p:nvSpPr>
        <p:spPr>
          <a:xfrm>
            <a:off x="838200" y="1943100"/>
            <a:ext cx="10515600" cy="4297362"/>
          </a:xfrm>
        </p:spPr>
        <p:txBody>
          <a:bodyPr numCol="2" spcCol="108000"/>
          <a:lstStyle>
            <a:lvl1pPr>
              <a:defRPr sz="2400" b="0">
                <a:latin typeface="Open Sans" pitchFamily="2" charset="0"/>
                <a:ea typeface="Open Sans" pitchFamily="2" charset="0"/>
                <a:cs typeface="Open Sans" pitchFamily="2" charset="0"/>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1" name="Picture 10">
            <a:extLst>
              <a:ext uri="{FF2B5EF4-FFF2-40B4-BE49-F238E27FC236}">
                <a16:creationId xmlns:a16="http://schemas.microsoft.com/office/drawing/2014/main" id="{DEAF8D69-2EFC-4951-8065-5B72917EE56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733657" y="0"/>
            <a:ext cx="1442301" cy="1442301"/>
          </a:xfrm>
          <a:prstGeom prst="rect">
            <a:avLst/>
          </a:prstGeom>
        </p:spPr>
      </p:pic>
      <p:sp>
        <p:nvSpPr>
          <p:cNvPr id="3" name="TextBox 2"/>
          <p:cNvSpPr txBox="1"/>
          <p:nvPr userDrawn="1">
            <p:custDataLst>
              <p:tags r:id="rId1"/>
            </p:custDataLst>
          </p:nvPr>
        </p:nvSpPr>
        <p:spPr>
          <a:xfrm>
            <a:off x="6003634" y="127000"/>
            <a:ext cx="184731" cy="369332"/>
          </a:xfrm>
          <a:prstGeom prst="rect">
            <a:avLst/>
          </a:prstGeom>
          <a:noFill/>
          <a:ln cmpd="sng">
            <a:noFill/>
          </a:ln>
          <a:extLst>
            <a:ext uri="{91240B29-F687-4F45-9708-019B960494DF}">
              <a14:hiddenLine xmlns:a14="http://schemas.microsoft.com/office/drawing/2010/main" cmpd="sng">
                <a:solidFill>
                  <a:schemeClr val="tx1"/>
                </a:solidFill>
              </a14:hiddenLine>
            </a:ext>
          </a:extLst>
        </p:spPr>
        <p:txBody>
          <a:bodyPr vert="horz" wrap="none" rtlCol="0" anchor="t">
            <a:spAutoFit/>
          </a:bodyPr>
          <a:lstStyle/>
          <a:p>
            <a:pPr marL="0" algn="ctr" defTabSz="914400" rtl="0" eaLnBrk="1" latinLnBrk="0" hangingPunct="1">
              <a:buNone/>
            </a:pPr>
            <a:endParaRPr lang="en-GB"/>
          </a:p>
        </p:txBody>
      </p:sp>
      <p:sp>
        <p:nvSpPr>
          <p:cNvPr id="4" name="TextBox 3"/>
          <p:cNvSpPr txBox="1"/>
          <p:nvPr userDrawn="1">
            <p:custDataLst>
              <p:tags r:id="rId2"/>
            </p:custDataLst>
          </p:nvPr>
        </p:nvSpPr>
        <p:spPr>
          <a:xfrm>
            <a:off x="6003634" y="6361668"/>
            <a:ext cx="184731" cy="369332"/>
          </a:xfrm>
          <a:prstGeom prst="rect">
            <a:avLst/>
          </a:prstGeom>
          <a:noFill/>
          <a:ln cmpd="sng">
            <a:noFill/>
          </a:ln>
          <a:extLst>
            <a:ext uri="{91240B29-F687-4F45-9708-019B960494DF}">
              <a14:hiddenLine xmlns:a14="http://schemas.microsoft.com/office/drawing/2010/main" cmpd="sng">
                <a:solidFill>
                  <a:schemeClr val="tx1"/>
                </a:solidFill>
              </a14:hiddenLine>
            </a:ext>
          </a:extLst>
        </p:spPr>
        <p:txBody>
          <a:bodyPr vert="horz" wrap="none" rtlCol="0" anchor="t">
            <a:spAutoFit/>
          </a:bodyPr>
          <a:lstStyle/>
          <a:p>
            <a:pPr marL="0" algn="ctr" defTabSz="914400" rtl="0" eaLnBrk="1" latinLnBrk="0" hangingPunct="1">
              <a:buNone/>
            </a:pPr>
            <a:endParaRPr lang="en-GB"/>
          </a:p>
        </p:txBody>
      </p:sp>
    </p:spTree>
    <p:extLst>
      <p:ext uri="{BB962C8B-B14F-4D97-AF65-F5344CB8AC3E}">
        <p14:creationId xmlns:p14="http://schemas.microsoft.com/office/powerpoint/2010/main" val="2831285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General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5FAD5-04D1-4525-AC69-E42C6BB502FB}"/>
              </a:ext>
            </a:extLst>
          </p:cNvPr>
          <p:cNvSpPr>
            <a:spLocks noGrp="1"/>
          </p:cNvSpPr>
          <p:nvPr>
            <p:ph type="title"/>
          </p:nvPr>
        </p:nvSpPr>
        <p:spPr/>
        <p:txBody>
          <a:bodyPr/>
          <a:lstStyle>
            <a:lvl1pPr>
              <a:defRPr b="1">
                <a:latin typeface="Open Sans" pitchFamily="2" charset="0"/>
                <a:ea typeface="Open Sans" pitchFamily="2" charset="0"/>
                <a:cs typeface="Open Sans" pitchFamily="2"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A44B711-4B92-4F38-BE42-0F41FF755418}"/>
              </a:ext>
            </a:extLst>
          </p:cNvPr>
          <p:cNvSpPr>
            <a:spLocks noGrp="1"/>
          </p:cNvSpPr>
          <p:nvPr>
            <p:ph idx="1"/>
          </p:nvPr>
        </p:nvSpPr>
        <p:spPr/>
        <p:txBody>
          <a:bodyPr>
            <a:normAutofit/>
          </a:bodyPr>
          <a:lstStyle>
            <a:lvl1pPr>
              <a:defRPr sz="2400">
                <a:latin typeface="Open Sans" pitchFamily="2" charset="0"/>
                <a:ea typeface="Open Sans" pitchFamily="2" charset="0"/>
                <a:cs typeface="Open Sans" pitchFamily="2" charset="0"/>
              </a:defRPr>
            </a:lvl1pPr>
            <a:lvl2pPr>
              <a:defRPr sz="2400">
                <a:latin typeface="Open Sans" pitchFamily="2" charset="0"/>
                <a:ea typeface="Open Sans" pitchFamily="2" charset="0"/>
                <a:cs typeface="Open Sans" pitchFamily="2" charset="0"/>
              </a:defRPr>
            </a:lvl2pPr>
            <a:lvl3pPr>
              <a:defRPr sz="2400">
                <a:latin typeface="Open Sans" pitchFamily="2" charset="0"/>
                <a:ea typeface="Open Sans" pitchFamily="2" charset="0"/>
                <a:cs typeface="Open Sans" pitchFamily="2" charset="0"/>
              </a:defRPr>
            </a:lvl3pPr>
            <a:lvl4pPr>
              <a:defRPr sz="2400">
                <a:latin typeface="Open Sans" pitchFamily="2" charset="0"/>
                <a:ea typeface="Open Sans" pitchFamily="2" charset="0"/>
                <a:cs typeface="Open Sans" pitchFamily="2" charset="0"/>
              </a:defRPr>
            </a:lvl4pPr>
            <a:lvl5pPr>
              <a:defRPr sz="2400">
                <a:latin typeface="Open Sans" pitchFamily="2" charset="0"/>
                <a:ea typeface="Open Sans" pitchFamily="2" charset="0"/>
                <a:cs typeface="Open Sans"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a:extLst>
              <a:ext uri="{FF2B5EF4-FFF2-40B4-BE49-F238E27FC236}">
                <a16:creationId xmlns:a16="http://schemas.microsoft.com/office/drawing/2014/main" id="{C1FAFCC1-BDA0-4F9C-B816-CC0FB32AD3C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19922" b="27215"/>
          <a:stretch/>
        </p:blipFill>
        <p:spPr>
          <a:xfrm>
            <a:off x="0" y="6492875"/>
            <a:ext cx="12192000" cy="365125"/>
          </a:xfrm>
          <a:prstGeom prst="rect">
            <a:avLst/>
          </a:prstGeom>
        </p:spPr>
      </p:pic>
      <p:sp>
        <p:nvSpPr>
          <p:cNvPr id="8" name="Slide Number Placeholder 5">
            <a:extLst>
              <a:ext uri="{FF2B5EF4-FFF2-40B4-BE49-F238E27FC236}">
                <a16:creationId xmlns:a16="http://schemas.microsoft.com/office/drawing/2014/main" id="{6EB405C6-AB42-473E-844F-ED47E2F2A23E}"/>
              </a:ext>
            </a:extLst>
          </p:cNvPr>
          <p:cNvSpPr>
            <a:spLocks noGrp="1"/>
          </p:cNvSpPr>
          <p:nvPr>
            <p:ph type="sldNum" sz="quarter" idx="12"/>
          </p:nvPr>
        </p:nvSpPr>
        <p:spPr>
          <a:xfrm>
            <a:off x="9446093" y="6495559"/>
            <a:ext cx="2743200" cy="365125"/>
          </a:xfrm>
        </p:spPr>
        <p:txBody>
          <a:bodyPr/>
          <a:lstStyle>
            <a:lvl1pPr>
              <a:defRPr sz="2000" b="1">
                <a:solidFill>
                  <a:schemeClr val="bg1"/>
                </a:solidFill>
                <a:latin typeface="Open Sans" pitchFamily="2" charset="0"/>
                <a:ea typeface="Open Sans" pitchFamily="2" charset="0"/>
                <a:cs typeface="Open Sans" pitchFamily="2" charset="0"/>
              </a:defRPr>
            </a:lvl1pPr>
          </a:lstStyle>
          <a:p>
            <a:fld id="{9A204BD2-ADAC-4DD9-87BA-ED0225123CB0}" type="slidenum">
              <a:rPr lang="en-GB" smtClean="0"/>
              <a:pPr/>
              <a:t>‹#›</a:t>
            </a:fld>
            <a:endParaRPr lang="en-GB" dirty="0"/>
          </a:p>
        </p:txBody>
      </p:sp>
      <p:pic>
        <p:nvPicPr>
          <p:cNvPr id="10" name="Picture 9">
            <a:extLst>
              <a:ext uri="{FF2B5EF4-FFF2-40B4-BE49-F238E27FC236}">
                <a16:creationId xmlns:a16="http://schemas.microsoft.com/office/drawing/2014/main" id="{51F911E4-55C9-4CB0-A722-B69B1C359DB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353800" y="5646213"/>
            <a:ext cx="717585" cy="720455"/>
          </a:xfrm>
          <a:prstGeom prst="rect">
            <a:avLst/>
          </a:prstGeom>
        </p:spPr>
      </p:pic>
      <p:pic>
        <p:nvPicPr>
          <p:cNvPr id="12" name="Picture 11">
            <a:extLst>
              <a:ext uri="{FF2B5EF4-FFF2-40B4-BE49-F238E27FC236}">
                <a16:creationId xmlns:a16="http://schemas.microsoft.com/office/drawing/2014/main" id="{611137EC-A511-482F-B415-F5A1442C90C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733657" y="0"/>
            <a:ext cx="1442301" cy="1442301"/>
          </a:xfrm>
          <a:prstGeom prst="rect">
            <a:avLst/>
          </a:prstGeom>
        </p:spPr>
      </p:pic>
      <p:sp>
        <p:nvSpPr>
          <p:cNvPr id="4" name="TextBox 3"/>
          <p:cNvSpPr txBox="1"/>
          <p:nvPr userDrawn="1">
            <p:custDataLst>
              <p:tags r:id="rId1"/>
            </p:custDataLst>
          </p:nvPr>
        </p:nvSpPr>
        <p:spPr>
          <a:xfrm>
            <a:off x="6003634" y="127000"/>
            <a:ext cx="184731" cy="369332"/>
          </a:xfrm>
          <a:prstGeom prst="rect">
            <a:avLst/>
          </a:prstGeom>
          <a:noFill/>
          <a:ln cmpd="sng">
            <a:noFill/>
          </a:ln>
          <a:extLst>
            <a:ext uri="{91240B29-F687-4F45-9708-019B960494DF}">
              <a14:hiddenLine xmlns:a14="http://schemas.microsoft.com/office/drawing/2010/main" cmpd="sng">
                <a:solidFill>
                  <a:schemeClr val="tx1"/>
                </a:solidFill>
              </a14:hiddenLine>
            </a:ext>
          </a:extLst>
        </p:spPr>
        <p:txBody>
          <a:bodyPr vert="horz" wrap="none" rtlCol="0" anchor="t">
            <a:spAutoFit/>
          </a:bodyPr>
          <a:lstStyle/>
          <a:p>
            <a:pPr marL="0" algn="ctr" defTabSz="914400" rtl="0" eaLnBrk="1" latinLnBrk="0" hangingPunct="1">
              <a:buNone/>
            </a:pPr>
            <a:endParaRPr lang="en-GB"/>
          </a:p>
        </p:txBody>
      </p:sp>
      <p:sp>
        <p:nvSpPr>
          <p:cNvPr id="5" name="TextBox 4"/>
          <p:cNvSpPr txBox="1"/>
          <p:nvPr userDrawn="1">
            <p:custDataLst>
              <p:tags r:id="rId2"/>
            </p:custDataLst>
          </p:nvPr>
        </p:nvSpPr>
        <p:spPr>
          <a:xfrm>
            <a:off x="6003634" y="6361668"/>
            <a:ext cx="184731" cy="369332"/>
          </a:xfrm>
          <a:prstGeom prst="rect">
            <a:avLst/>
          </a:prstGeom>
          <a:noFill/>
          <a:ln cmpd="sng">
            <a:noFill/>
          </a:ln>
          <a:extLst>
            <a:ext uri="{91240B29-F687-4F45-9708-019B960494DF}">
              <a14:hiddenLine xmlns:a14="http://schemas.microsoft.com/office/drawing/2010/main" cmpd="sng">
                <a:solidFill>
                  <a:schemeClr val="tx1"/>
                </a:solidFill>
              </a14:hiddenLine>
            </a:ext>
          </a:extLst>
        </p:spPr>
        <p:txBody>
          <a:bodyPr vert="horz" wrap="none" rtlCol="0" anchor="t">
            <a:spAutoFit/>
          </a:bodyPr>
          <a:lstStyle/>
          <a:p>
            <a:pPr marL="0" algn="ctr" defTabSz="914400" rtl="0" eaLnBrk="1" latinLnBrk="0" hangingPunct="1">
              <a:buNone/>
            </a:pPr>
            <a:endParaRPr lang="en-GB"/>
          </a:p>
        </p:txBody>
      </p:sp>
    </p:spTree>
    <p:extLst>
      <p:ext uri="{BB962C8B-B14F-4D97-AF65-F5344CB8AC3E}">
        <p14:creationId xmlns:p14="http://schemas.microsoft.com/office/powerpoint/2010/main" val="1645824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5FAD5-04D1-4525-AC69-E42C6BB502FB}"/>
              </a:ext>
            </a:extLst>
          </p:cNvPr>
          <p:cNvSpPr>
            <a:spLocks noGrp="1"/>
          </p:cNvSpPr>
          <p:nvPr>
            <p:ph type="title"/>
          </p:nvPr>
        </p:nvSpPr>
        <p:spPr/>
        <p:txBody>
          <a:bodyPr/>
          <a:lstStyle>
            <a:lvl1pPr>
              <a:defRPr b="1">
                <a:latin typeface="Open Sans" pitchFamily="2" charset="0"/>
                <a:ea typeface="Open Sans" pitchFamily="2" charset="0"/>
                <a:cs typeface="Open Sans" pitchFamily="2" charset="0"/>
              </a:defRPr>
            </a:lvl1pPr>
          </a:lstStyle>
          <a:p>
            <a:r>
              <a:rPr lang="en-US" dirty="0"/>
              <a:t>Click to edit Master title style</a:t>
            </a:r>
            <a:endParaRPr lang="en-GB" dirty="0"/>
          </a:p>
        </p:txBody>
      </p:sp>
      <p:pic>
        <p:nvPicPr>
          <p:cNvPr id="7" name="Picture 6">
            <a:extLst>
              <a:ext uri="{FF2B5EF4-FFF2-40B4-BE49-F238E27FC236}">
                <a16:creationId xmlns:a16="http://schemas.microsoft.com/office/drawing/2014/main" id="{C1FAFCC1-BDA0-4F9C-B816-CC0FB32AD3C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19922" b="27215"/>
          <a:stretch/>
        </p:blipFill>
        <p:spPr>
          <a:xfrm>
            <a:off x="0" y="6492875"/>
            <a:ext cx="12192000" cy="365125"/>
          </a:xfrm>
          <a:prstGeom prst="rect">
            <a:avLst/>
          </a:prstGeom>
        </p:spPr>
      </p:pic>
      <p:sp>
        <p:nvSpPr>
          <p:cNvPr id="8" name="Slide Number Placeholder 5">
            <a:extLst>
              <a:ext uri="{FF2B5EF4-FFF2-40B4-BE49-F238E27FC236}">
                <a16:creationId xmlns:a16="http://schemas.microsoft.com/office/drawing/2014/main" id="{6EB405C6-AB42-473E-844F-ED47E2F2A23E}"/>
              </a:ext>
            </a:extLst>
          </p:cNvPr>
          <p:cNvSpPr>
            <a:spLocks noGrp="1"/>
          </p:cNvSpPr>
          <p:nvPr>
            <p:ph type="sldNum" sz="quarter" idx="12"/>
          </p:nvPr>
        </p:nvSpPr>
        <p:spPr>
          <a:xfrm>
            <a:off x="9446093" y="6495559"/>
            <a:ext cx="2743200" cy="365125"/>
          </a:xfrm>
        </p:spPr>
        <p:txBody>
          <a:bodyPr/>
          <a:lstStyle>
            <a:lvl1pPr>
              <a:defRPr sz="2000" b="1">
                <a:solidFill>
                  <a:schemeClr val="bg1"/>
                </a:solidFill>
                <a:latin typeface="Open Sans" pitchFamily="2" charset="0"/>
                <a:ea typeface="Open Sans" pitchFamily="2" charset="0"/>
                <a:cs typeface="Open Sans" pitchFamily="2" charset="0"/>
              </a:defRPr>
            </a:lvl1pPr>
          </a:lstStyle>
          <a:p>
            <a:fld id="{9A204BD2-ADAC-4DD9-87BA-ED0225123CB0}" type="slidenum">
              <a:rPr lang="en-GB" smtClean="0"/>
              <a:pPr/>
              <a:t>‹#›</a:t>
            </a:fld>
            <a:endParaRPr lang="en-GB" dirty="0"/>
          </a:p>
        </p:txBody>
      </p:sp>
      <p:pic>
        <p:nvPicPr>
          <p:cNvPr id="10" name="Picture 9">
            <a:extLst>
              <a:ext uri="{FF2B5EF4-FFF2-40B4-BE49-F238E27FC236}">
                <a16:creationId xmlns:a16="http://schemas.microsoft.com/office/drawing/2014/main" id="{218394DD-10FD-4935-9DB5-29E3E4FC084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33657" y="0"/>
            <a:ext cx="1442301" cy="1442301"/>
          </a:xfrm>
          <a:prstGeom prst="rect">
            <a:avLst/>
          </a:prstGeom>
        </p:spPr>
      </p:pic>
      <p:pic>
        <p:nvPicPr>
          <p:cNvPr id="12" name="Picture 11">
            <a:extLst>
              <a:ext uri="{FF2B5EF4-FFF2-40B4-BE49-F238E27FC236}">
                <a16:creationId xmlns:a16="http://schemas.microsoft.com/office/drawing/2014/main" id="{23AD3377-BED7-4CB6-BCB1-EF5E11CCF1B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353800" y="5646213"/>
            <a:ext cx="717585" cy="720455"/>
          </a:xfrm>
          <a:prstGeom prst="rect">
            <a:avLst/>
          </a:prstGeom>
        </p:spPr>
      </p:pic>
      <p:sp>
        <p:nvSpPr>
          <p:cNvPr id="3" name="TextBox 2"/>
          <p:cNvSpPr txBox="1"/>
          <p:nvPr userDrawn="1">
            <p:custDataLst>
              <p:tags r:id="rId1"/>
            </p:custDataLst>
          </p:nvPr>
        </p:nvSpPr>
        <p:spPr>
          <a:xfrm>
            <a:off x="6003634" y="127000"/>
            <a:ext cx="184731" cy="369332"/>
          </a:xfrm>
          <a:prstGeom prst="rect">
            <a:avLst/>
          </a:prstGeom>
          <a:noFill/>
          <a:ln cmpd="sng">
            <a:noFill/>
          </a:ln>
          <a:extLst>
            <a:ext uri="{91240B29-F687-4F45-9708-019B960494DF}">
              <a14:hiddenLine xmlns:a14="http://schemas.microsoft.com/office/drawing/2010/main" cmpd="sng">
                <a:solidFill>
                  <a:schemeClr val="tx1"/>
                </a:solidFill>
              </a14:hiddenLine>
            </a:ext>
          </a:extLst>
        </p:spPr>
        <p:txBody>
          <a:bodyPr vert="horz" wrap="none" rtlCol="0" anchor="t">
            <a:spAutoFit/>
          </a:bodyPr>
          <a:lstStyle/>
          <a:p>
            <a:pPr marL="0" algn="ctr" defTabSz="914400" rtl="0" eaLnBrk="1" latinLnBrk="0" hangingPunct="1">
              <a:buNone/>
            </a:pPr>
            <a:endParaRPr lang="en-GB"/>
          </a:p>
        </p:txBody>
      </p:sp>
      <p:sp>
        <p:nvSpPr>
          <p:cNvPr id="4" name="TextBox 3"/>
          <p:cNvSpPr txBox="1"/>
          <p:nvPr userDrawn="1">
            <p:custDataLst>
              <p:tags r:id="rId2"/>
            </p:custDataLst>
          </p:nvPr>
        </p:nvSpPr>
        <p:spPr>
          <a:xfrm>
            <a:off x="6003634" y="6361668"/>
            <a:ext cx="184731" cy="369332"/>
          </a:xfrm>
          <a:prstGeom prst="rect">
            <a:avLst/>
          </a:prstGeom>
          <a:noFill/>
          <a:ln cmpd="sng">
            <a:noFill/>
          </a:ln>
          <a:extLst>
            <a:ext uri="{91240B29-F687-4F45-9708-019B960494DF}">
              <a14:hiddenLine xmlns:a14="http://schemas.microsoft.com/office/drawing/2010/main" cmpd="sng">
                <a:solidFill>
                  <a:schemeClr val="tx1"/>
                </a:solidFill>
              </a14:hiddenLine>
            </a:ext>
          </a:extLst>
        </p:spPr>
        <p:txBody>
          <a:bodyPr vert="horz" wrap="none" rtlCol="0" anchor="t">
            <a:spAutoFit/>
          </a:bodyPr>
          <a:lstStyle/>
          <a:p>
            <a:pPr marL="0" algn="ctr" defTabSz="914400" rtl="0" eaLnBrk="1" latinLnBrk="0" hangingPunct="1">
              <a:buNone/>
            </a:pPr>
            <a:endParaRPr lang="en-GB"/>
          </a:p>
        </p:txBody>
      </p:sp>
    </p:spTree>
    <p:extLst>
      <p:ext uri="{BB962C8B-B14F-4D97-AF65-F5344CB8AC3E}">
        <p14:creationId xmlns:p14="http://schemas.microsoft.com/office/powerpoint/2010/main" val="1403645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ngle ques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5FAD5-04D1-4525-AC69-E42C6BB502FB}"/>
              </a:ext>
            </a:extLst>
          </p:cNvPr>
          <p:cNvSpPr>
            <a:spLocks noGrp="1"/>
          </p:cNvSpPr>
          <p:nvPr>
            <p:ph type="title"/>
          </p:nvPr>
        </p:nvSpPr>
        <p:spPr>
          <a:xfrm>
            <a:off x="838200" y="2458145"/>
            <a:ext cx="10515600" cy="1325563"/>
          </a:xfrm>
        </p:spPr>
        <p:txBody>
          <a:bodyPr>
            <a:normAutofit/>
          </a:bodyPr>
          <a:lstStyle>
            <a:lvl1pPr algn="ctr">
              <a:defRPr sz="4000" b="1">
                <a:latin typeface="Open Sans" pitchFamily="2" charset="0"/>
                <a:ea typeface="Open Sans" pitchFamily="2" charset="0"/>
                <a:cs typeface="Open Sans" pitchFamily="2" charset="0"/>
              </a:defRPr>
            </a:lvl1pPr>
          </a:lstStyle>
          <a:p>
            <a:r>
              <a:rPr lang="en-US" dirty="0"/>
              <a:t>Click to edit Master title style</a:t>
            </a:r>
            <a:endParaRPr lang="en-GB" dirty="0"/>
          </a:p>
        </p:txBody>
      </p:sp>
      <p:pic>
        <p:nvPicPr>
          <p:cNvPr id="7" name="Picture 6">
            <a:extLst>
              <a:ext uri="{FF2B5EF4-FFF2-40B4-BE49-F238E27FC236}">
                <a16:creationId xmlns:a16="http://schemas.microsoft.com/office/drawing/2014/main" id="{C1FAFCC1-BDA0-4F9C-B816-CC0FB32AD3C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19922" b="27215"/>
          <a:stretch/>
        </p:blipFill>
        <p:spPr>
          <a:xfrm>
            <a:off x="0" y="6492875"/>
            <a:ext cx="12192000" cy="365125"/>
          </a:xfrm>
          <a:prstGeom prst="rect">
            <a:avLst/>
          </a:prstGeom>
        </p:spPr>
      </p:pic>
      <p:sp>
        <p:nvSpPr>
          <p:cNvPr id="8" name="Slide Number Placeholder 5">
            <a:extLst>
              <a:ext uri="{FF2B5EF4-FFF2-40B4-BE49-F238E27FC236}">
                <a16:creationId xmlns:a16="http://schemas.microsoft.com/office/drawing/2014/main" id="{6EB405C6-AB42-473E-844F-ED47E2F2A23E}"/>
              </a:ext>
            </a:extLst>
          </p:cNvPr>
          <p:cNvSpPr>
            <a:spLocks noGrp="1"/>
          </p:cNvSpPr>
          <p:nvPr>
            <p:ph type="sldNum" sz="quarter" idx="12"/>
          </p:nvPr>
        </p:nvSpPr>
        <p:spPr>
          <a:xfrm>
            <a:off x="9446093" y="6495559"/>
            <a:ext cx="2743200" cy="365125"/>
          </a:xfrm>
        </p:spPr>
        <p:txBody>
          <a:bodyPr/>
          <a:lstStyle>
            <a:lvl1pPr>
              <a:defRPr sz="2000" b="1">
                <a:solidFill>
                  <a:schemeClr val="bg1"/>
                </a:solidFill>
                <a:latin typeface="Open Sans" pitchFamily="2" charset="0"/>
                <a:ea typeface="Open Sans" pitchFamily="2" charset="0"/>
                <a:cs typeface="Open Sans" pitchFamily="2" charset="0"/>
              </a:defRPr>
            </a:lvl1pPr>
          </a:lstStyle>
          <a:p>
            <a:fld id="{9A204BD2-ADAC-4DD9-87BA-ED0225123CB0}" type="slidenum">
              <a:rPr lang="en-GB" smtClean="0"/>
              <a:pPr/>
              <a:t>‹#›</a:t>
            </a:fld>
            <a:endParaRPr lang="en-GB" dirty="0"/>
          </a:p>
        </p:txBody>
      </p:sp>
      <p:pic>
        <p:nvPicPr>
          <p:cNvPr id="10" name="Picture 9">
            <a:extLst>
              <a:ext uri="{FF2B5EF4-FFF2-40B4-BE49-F238E27FC236}">
                <a16:creationId xmlns:a16="http://schemas.microsoft.com/office/drawing/2014/main" id="{218394DD-10FD-4935-9DB5-29E3E4FC084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33657" y="0"/>
            <a:ext cx="1442301" cy="1442301"/>
          </a:xfrm>
          <a:prstGeom prst="rect">
            <a:avLst/>
          </a:prstGeom>
        </p:spPr>
      </p:pic>
      <p:pic>
        <p:nvPicPr>
          <p:cNvPr id="12" name="Picture 11">
            <a:extLst>
              <a:ext uri="{FF2B5EF4-FFF2-40B4-BE49-F238E27FC236}">
                <a16:creationId xmlns:a16="http://schemas.microsoft.com/office/drawing/2014/main" id="{23AD3377-BED7-4CB6-BCB1-EF5E11CCF1B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353800" y="5646213"/>
            <a:ext cx="717585" cy="720455"/>
          </a:xfrm>
          <a:prstGeom prst="rect">
            <a:avLst/>
          </a:prstGeom>
        </p:spPr>
      </p:pic>
      <p:sp>
        <p:nvSpPr>
          <p:cNvPr id="4" name="Text Placeholder 3">
            <a:extLst>
              <a:ext uri="{FF2B5EF4-FFF2-40B4-BE49-F238E27FC236}">
                <a16:creationId xmlns:a16="http://schemas.microsoft.com/office/drawing/2014/main" id="{76258AFB-B834-4002-9F4A-75193D7DC78D}"/>
              </a:ext>
            </a:extLst>
          </p:cNvPr>
          <p:cNvSpPr>
            <a:spLocks noGrp="1"/>
          </p:cNvSpPr>
          <p:nvPr>
            <p:ph type="body" sz="quarter" idx="13"/>
          </p:nvPr>
        </p:nvSpPr>
        <p:spPr>
          <a:xfrm>
            <a:off x="3616325" y="3991188"/>
            <a:ext cx="4959350" cy="684507"/>
          </a:xfrm>
        </p:spPr>
        <p:txBody>
          <a:bodyPr>
            <a:noAutofit/>
          </a:bodyPr>
          <a:lstStyle>
            <a:lvl1pPr algn="ctr">
              <a:defRPr sz="2400">
                <a:latin typeface="Open Sans" pitchFamily="2" charset="0"/>
                <a:ea typeface="Open Sans" pitchFamily="2" charset="0"/>
                <a:cs typeface="Open Sans" pitchFamily="2" charset="0"/>
              </a:defRPr>
            </a:lvl1pPr>
            <a:lvl2pPr>
              <a:defRPr sz="2400">
                <a:latin typeface="Open Sans" pitchFamily="2" charset="0"/>
                <a:ea typeface="Open Sans" pitchFamily="2" charset="0"/>
                <a:cs typeface="Open Sans" pitchFamily="2" charset="0"/>
              </a:defRPr>
            </a:lvl2pPr>
            <a:lvl3pPr>
              <a:defRPr sz="2400">
                <a:latin typeface="Open Sans" pitchFamily="2" charset="0"/>
                <a:ea typeface="Open Sans" pitchFamily="2" charset="0"/>
                <a:cs typeface="Open Sans" pitchFamily="2" charset="0"/>
              </a:defRPr>
            </a:lvl3pPr>
            <a:lvl4pPr>
              <a:defRPr sz="2400">
                <a:latin typeface="Open Sans" pitchFamily="2" charset="0"/>
                <a:ea typeface="Open Sans" pitchFamily="2" charset="0"/>
                <a:cs typeface="Open Sans" pitchFamily="2" charset="0"/>
              </a:defRPr>
            </a:lvl4pPr>
            <a:lvl5pPr>
              <a:defRPr sz="2400">
                <a:latin typeface="Open Sans" pitchFamily="2" charset="0"/>
                <a:ea typeface="Open Sans" pitchFamily="2" charset="0"/>
                <a:cs typeface="Open Sans" pitchFamily="2" charset="0"/>
              </a:defRPr>
            </a:lvl5pPr>
          </a:lstStyle>
          <a:p>
            <a:pPr lvl="0"/>
            <a:r>
              <a:rPr lang="en-US" dirty="0"/>
              <a:t>Edit Master text styles</a:t>
            </a:r>
          </a:p>
        </p:txBody>
      </p:sp>
      <p:sp>
        <p:nvSpPr>
          <p:cNvPr id="3" name="TextBox 2"/>
          <p:cNvSpPr txBox="1"/>
          <p:nvPr userDrawn="1">
            <p:custDataLst>
              <p:tags r:id="rId1"/>
            </p:custDataLst>
          </p:nvPr>
        </p:nvSpPr>
        <p:spPr>
          <a:xfrm>
            <a:off x="6003634" y="127000"/>
            <a:ext cx="184731" cy="369332"/>
          </a:xfrm>
          <a:prstGeom prst="rect">
            <a:avLst/>
          </a:prstGeom>
          <a:noFill/>
          <a:ln cmpd="sng">
            <a:noFill/>
          </a:ln>
          <a:extLst>
            <a:ext uri="{91240B29-F687-4F45-9708-019B960494DF}">
              <a14:hiddenLine xmlns:a14="http://schemas.microsoft.com/office/drawing/2010/main" cmpd="sng">
                <a:solidFill>
                  <a:schemeClr val="tx1"/>
                </a:solidFill>
              </a14:hiddenLine>
            </a:ext>
          </a:extLst>
        </p:spPr>
        <p:txBody>
          <a:bodyPr vert="horz" wrap="none" rtlCol="0" anchor="t">
            <a:spAutoFit/>
          </a:bodyPr>
          <a:lstStyle/>
          <a:p>
            <a:pPr marL="0" algn="ctr" defTabSz="914400" rtl="0" eaLnBrk="1" latinLnBrk="0" hangingPunct="1">
              <a:buNone/>
            </a:pPr>
            <a:endParaRPr lang="en-GB"/>
          </a:p>
        </p:txBody>
      </p:sp>
      <p:sp>
        <p:nvSpPr>
          <p:cNvPr id="5" name="TextBox 4"/>
          <p:cNvSpPr txBox="1"/>
          <p:nvPr userDrawn="1">
            <p:custDataLst>
              <p:tags r:id="rId2"/>
            </p:custDataLst>
          </p:nvPr>
        </p:nvSpPr>
        <p:spPr>
          <a:xfrm>
            <a:off x="6003634" y="6361668"/>
            <a:ext cx="184731" cy="369332"/>
          </a:xfrm>
          <a:prstGeom prst="rect">
            <a:avLst/>
          </a:prstGeom>
          <a:noFill/>
          <a:ln cmpd="sng">
            <a:noFill/>
          </a:ln>
          <a:extLst>
            <a:ext uri="{91240B29-F687-4F45-9708-019B960494DF}">
              <a14:hiddenLine xmlns:a14="http://schemas.microsoft.com/office/drawing/2010/main" cmpd="sng">
                <a:solidFill>
                  <a:schemeClr val="tx1"/>
                </a:solidFill>
              </a14:hiddenLine>
            </a:ext>
          </a:extLst>
        </p:spPr>
        <p:txBody>
          <a:bodyPr vert="horz" wrap="none" rtlCol="0" anchor="t">
            <a:spAutoFit/>
          </a:bodyPr>
          <a:lstStyle/>
          <a:p>
            <a:pPr marL="0" algn="ctr" defTabSz="914400" rtl="0" eaLnBrk="1" latinLnBrk="0" hangingPunct="1">
              <a:buNone/>
            </a:pPr>
            <a:endParaRPr lang="en-GB"/>
          </a:p>
        </p:txBody>
      </p:sp>
    </p:spTree>
    <p:extLst>
      <p:ext uri="{BB962C8B-B14F-4D97-AF65-F5344CB8AC3E}">
        <p14:creationId xmlns:p14="http://schemas.microsoft.com/office/powerpoint/2010/main" val="126931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pport service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FAFCC1-BDA0-4F9C-B816-CC0FB32AD3C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19922" b="27215"/>
          <a:stretch/>
        </p:blipFill>
        <p:spPr>
          <a:xfrm>
            <a:off x="0" y="6492875"/>
            <a:ext cx="12192000" cy="365125"/>
          </a:xfrm>
          <a:prstGeom prst="rect">
            <a:avLst/>
          </a:prstGeom>
        </p:spPr>
      </p:pic>
      <p:sp>
        <p:nvSpPr>
          <p:cNvPr id="8" name="Slide Number Placeholder 5">
            <a:extLst>
              <a:ext uri="{FF2B5EF4-FFF2-40B4-BE49-F238E27FC236}">
                <a16:creationId xmlns:a16="http://schemas.microsoft.com/office/drawing/2014/main" id="{6EB405C6-AB42-473E-844F-ED47E2F2A23E}"/>
              </a:ext>
            </a:extLst>
          </p:cNvPr>
          <p:cNvSpPr>
            <a:spLocks noGrp="1"/>
          </p:cNvSpPr>
          <p:nvPr>
            <p:ph type="sldNum" sz="quarter" idx="12"/>
          </p:nvPr>
        </p:nvSpPr>
        <p:spPr>
          <a:xfrm>
            <a:off x="9446093" y="6495559"/>
            <a:ext cx="2743200" cy="365125"/>
          </a:xfrm>
        </p:spPr>
        <p:txBody>
          <a:bodyPr/>
          <a:lstStyle>
            <a:lvl1pPr>
              <a:defRPr sz="2000" b="1">
                <a:solidFill>
                  <a:schemeClr val="bg1"/>
                </a:solidFill>
                <a:latin typeface="Open Sans" pitchFamily="2" charset="0"/>
                <a:ea typeface="Open Sans" pitchFamily="2" charset="0"/>
                <a:cs typeface="Open Sans" pitchFamily="2" charset="0"/>
              </a:defRPr>
            </a:lvl1pPr>
          </a:lstStyle>
          <a:p>
            <a:fld id="{9A204BD2-ADAC-4DD9-87BA-ED0225123CB0}" type="slidenum">
              <a:rPr lang="en-GB" smtClean="0"/>
              <a:pPr/>
              <a:t>‹#›</a:t>
            </a:fld>
            <a:endParaRPr lang="en-GB" dirty="0"/>
          </a:p>
        </p:txBody>
      </p:sp>
      <p:pic>
        <p:nvPicPr>
          <p:cNvPr id="10" name="Graphic 9" descr="Users">
            <a:extLst>
              <a:ext uri="{FF2B5EF4-FFF2-40B4-BE49-F238E27FC236}">
                <a16:creationId xmlns:a16="http://schemas.microsoft.com/office/drawing/2014/main" id="{024813D5-9FDD-44AB-A0E3-F43311E75D7D}"/>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54937" y="1491035"/>
            <a:ext cx="914400" cy="914400"/>
          </a:xfrm>
          <a:prstGeom prst="rect">
            <a:avLst/>
          </a:prstGeom>
        </p:spPr>
      </p:pic>
      <p:pic>
        <p:nvPicPr>
          <p:cNvPr id="12" name="Picture 11">
            <a:extLst>
              <a:ext uri="{FF2B5EF4-FFF2-40B4-BE49-F238E27FC236}">
                <a16:creationId xmlns:a16="http://schemas.microsoft.com/office/drawing/2014/main" id="{B908C8C8-B50E-410E-AD27-F5DC937190B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32273" y="3693358"/>
            <a:ext cx="2127452" cy="1120458"/>
          </a:xfrm>
          <a:prstGeom prst="rect">
            <a:avLst/>
          </a:prstGeom>
        </p:spPr>
      </p:pic>
      <p:sp>
        <p:nvSpPr>
          <p:cNvPr id="13" name="TextBox 12">
            <a:extLst>
              <a:ext uri="{FF2B5EF4-FFF2-40B4-BE49-F238E27FC236}">
                <a16:creationId xmlns:a16="http://schemas.microsoft.com/office/drawing/2014/main" id="{9B4EC14F-DE9D-4F43-8A91-2A7129F2E767}"/>
              </a:ext>
            </a:extLst>
          </p:cNvPr>
          <p:cNvSpPr txBox="1"/>
          <p:nvPr userDrawn="1"/>
        </p:nvSpPr>
        <p:spPr>
          <a:xfrm>
            <a:off x="838200" y="2369918"/>
            <a:ext cx="5347874" cy="1323439"/>
          </a:xfrm>
          <a:prstGeom prst="rect">
            <a:avLst/>
          </a:prstGeom>
          <a:noFill/>
        </p:spPr>
        <p:txBody>
          <a:bodyPr wrap="square" rtlCol="0">
            <a:spAutoFit/>
          </a:bodyPr>
          <a:lstStyle/>
          <a:p>
            <a:pPr algn="l"/>
            <a:r>
              <a:rPr lang="en-GB" sz="1600" b="1" dirty="0">
                <a:latin typeface="Open Sans" pitchFamily="2" charset="0"/>
                <a:ea typeface="Open Sans" pitchFamily="2" charset="0"/>
                <a:cs typeface="Open Sans" pitchFamily="2" charset="0"/>
              </a:rPr>
              <a:t>Speak to a trusted adult. </a:t>
            </a:r>
            <a:r>
              <a:rPr lang="en-GB" sz="1600" dirty="0">
                <a:latin typeface="Open Sans" pitchFamily="2" charset="0"/>
                <a:ea typeface="Open Sans" pitchFamily="2" charset="0"/>
                <a:cs typeface="Open Sans" pitchFamily="2" charset="0"/>
              </a:rPr>
              <a:t>If a young person is worried about something that’s happened, talking to someone they know, like a teacher or parent, may make them feel better and help them plan what to do next if action is needed.</a:t>
            </a:r>
          </a:p>
        </p:txBody>
      </p:sp>
      <p:sp>
        <p:nvSpPr>
          <p:cNvPr id="15" name="TextBox 14">
            <a:extLst>
              <a:ext uri="{FF2B5EF4-FFF2-40B4-BE49-F238E27FC236}">
                <a16:creationId xmlns:a16="http://schemas.microsoft.com/office/drawing/2014/main" id="{9D178DEF-58CC-446C-AEF7-136D8D5C0746}"/>
              </a:ext>
            </a:extLst>
          </p:cNvPr>
          <p:cNvSpPr txBox="1"/>
          <p:nvPr userDrawn="1"/>
        </p:nvSpPr>
        <p:spPr>
          <a:xfrm>
            <a:off x="6440424" y="2369919"/>
            <a:ext cx="5511800" cy="1323439"/>
          </a:xfrm>
          <a:prstGeom prst="rect">
            <a:avLst/>
          </a:prstGeom>
          <a:noFill/>
        </p:spPr>
        <p:txBody>
          <a:bodyPr wrap="square" rtlCol="0">
            <a:spAutoFit/>
          </a:bodyPr>
          <a:lstStyle/>
          <a:p>
            <a:pPr algn="l"/>
            <a:r>
              <a:rPr lang="en-GB" sz="1600" b="1" dirty="0">
                <a:latin typeface="Open Sans" pitchFamily="2" charset="0"/>
                <a:ea typeface="Open Sans" pitchFamily="2" charset="0"/>
                <a:cs typeface="Open Sans" pitchFamily="2" charset="0"/>
              </a:rPr>
              <a:t>Childline </a:t>
            </a:r>
            <a:r>
              <a:rPr lang="en-GB" sz="1600" dirty="0">
                <a:latin typeface="Open Sans" pitchFamily="2" charset="0"/>
                <a:ea typeface="Open Sans" pitchFamily="2" charset="0"/>
                <a:cs typeface="Open Sans" pitchFamily="2" charset="0"/>
              </a:rPr>
              <a:t>is a free, private, and confidential service where young people can talk about anything. Whatever the worry, Childline can be contacted online, or on the phone, any time. The Childline website also has lots of helpful advice, games, and activities.</a:t>
            </a:r>
          </a:p>
        </p:txBody>
      </p:sp>
      <p:sp>
        <p:nvSpPr>
          <p:cNvPr id="16" name="TextBox 15">
            <a:extLst>
              <a:ext uri="{FF2B5EF4-FFF2-40B4-BE49-F238E27FC236}">
                <a16:creationId xmlns:a16="http://schemas.microsoft.com/office/drawing/2014/main" id="{6EDC8B86-DD54-4F14-B834-D8B46708ACAB}"/>
              </a:ext>
            </a:extLst>
          </p:cNvPr>
          <p:cNvSpPr txBox="1"/>
          <p:nvPr userDrawn="1"/>
        </p:nvSpPr>
        <p:spPr>
          <a:xfrm>
            <a:off x="3415285" y="4733221"/>
            <a:ext cx="5361428" cy="1077218"/>
          </a:xfrm>
          <a:prstGeom prst="rect">
            <a:avLst/>
          </a:prstGeom>
          <a:noFill/>
        </p:spPr>
        <p:txBody>
          <a:bodyPr wrap="square" rtlCol="0">
            <a:spAutoFit/>
          </a:bodyPr>
          <a:lstStyle/>
          <a:p>
            <a:pPr algn="l"/>
            <a:r>
              <a:rPr lang="en-GB" sz="1600" b="1" dirty="0">
                <a:latin typeface="Open Sans" pitchFamily="2" charset="0"/>
                <a:ea typeface="Open Sans" pitchFamily="2" charset="0"/>
                <a:cs typeface="Open Sans" pitchFamily="2" charset="0"/>
              </a:rPr>
              <a:t>CEOP Safety Centre </a:t>
            </a:r>
            <a:r>
              <a:rPr lang="en-GB" sz="1600" dirty="0">
                <a:latin typeface="Open Sans" pitchFamily="2" charset="0"/>
                <a:ea typeface="Open Sans" pitchFamily="2" charset="0"/>
                <a:cs typeface="Open Sans" pitchFamily="2" charset="0"/>
              </a:rPr>
              <a:t>is available for young people under 18 to report online sexual abuse. A specialist child protection advisor will work to make sure that the young person is protected.</a:t>
            </a:r>
          </a:p>
        </p:txBody>
      </p:sp>
      <p:pic>
        <p:nvPicPr>
          <p:cNvPr id="17" name="Picture 2" descr="H:\Offline Files\Outlook Temp\Childline_logo_2018.png">
            <a:extLst>
              <a:ext uri="{FF2B5EF4-FFF2-40B4-BE49-F238E27FC236}">
                <a16:creationId xmlns:a16="http://schemas.microsoft.com/office/drawing/2014/main" id="{F18635E2-403A-41B8-9F1E-E4A5A2A1A61C}"/>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787836" y="1557650"/>
            <a:ext cx="2164129" cy="78117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F609E649-3408-4C46-995E-0D2F89C2CF2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353800" y="5646213"/>
            <a:ext cx="717585" cy="720455"/>
          </a:xfrm>
          <a:prstGeom prst="rect">
            <a:avLst/>
          </a:prstGeom>
        </p:spPr>
      </p:pic>
      <p:sp>
        <p:nvSpPr>
          <p:cNvPr id="3" name="TextBox 2">
            <a:extLst>
              <a:ext uri="{FF2B5EF4-FFF2-40B4-BE49-F238E27FC236}">
                <a16:creationId xmlns:a16="http://schemas.microsoft.com/office/drawing/2014/main" id="{C155E90F-7D03-4B2F-9173-ABEBDD79A8AA}"/>
              </a:ext>
            </a:extLst>
          </p:cNvPr>
          <p:cNvSpPr txBox="1"/>
          <p:nvPr userDrawn="1"/>
        </p:nvSpPr>
        <p:spPr>
          <a:xfrm>
            <a:off x="838200" y="609598"/>
            <a:ext cx="10515600" cy="769441"/>
          </a:xfrm>
          <a:prstGeom prst="rect">
            <a:avLst/>
          </a:prstGeom>
          <a:noFill/>
        </p:spPr>
        <p:txBody>
          <a:bodyPr wrap="square" rtlCol="0">
            <a:spAutoFit/>
          </a:bodyPr>
          <a:lstStyle/>
          <a:p>
            <a:r>
              <a:rPr lang="en-GB" sz="4400" b="1" dirty="0">
                <a:latin typeface="Open Sans" pitchFamily="2" charset="0"/>
                <a:ea typeface="Open Sans" pitchFamily="2" charset="0"/>
                <a:cs typeface="Open Sans" pitchFamily="2" charset="0"/>
              </a:rPr>
              <a:t>Support services</a:t>
            </a:r>
          </a:p>
        </p:txBody>
      </p:sp>
      <p:pic>
        <p:nvPicPr>
          <p:cNvPr id="21" name="Picture 20">
            <a:extLst>
              <a:ext uri="{FF2B5EF4-FFF2-40B4-BE49-F238E27FC236}">
                <a16:creationId xmlns:a16="http://schemas.microsoft.com/office/drawing/2014/main" id="{E87027FF-63CE-4553-8554-7319B69F0D11}"/>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733657" y="0"/>
            <a:ext cx="1442301" cy="1442301"/>
          </a:xfrm>
          <a:prstGeom prst="rect">
            <a:avLst/>
          </a:prstGeom>
        </p:spPr>
      </p:pic>
      <p:sp>
        <p:nvSpPr>
          <p:cNvPr id="2" name="TextBox 1"/>
          <p:cNvSpPr txBox="1"/>
          <p:nvPr userDrawn="1">
            <p:custDataLst>
              <p:tags r:id="rId1"/>
            </p:custDataLst>
          </p:nvPr>
        </p:nvSpPr>
        <p:spPr>
          <a:xfrm>
            <a:off x="6003634" y="127000"/>
            <a:ext cx="184731" cy="369332"/>
          </a:xfrm>
          <a:prstGeom prst="rect">
            <a:avLst/>
          </a:prstGeom>
          <a:noFill/>
          <a:ln cmpd="sng">
            <a:noFill/>
          </a:ln>
          <a:extLst>
            <a:ext uri="{91240B29-F687-4F45-9708-019B960494DF}">
              <a14:hiddenLine xmlns:a14="http://schemas.microsoft.com/office/drawing/2010/main" cmpd="sng">
                <a:solidFill>
                  <a:schemeClr val="tx1"/>
                </a:solidFill>
              </a14:hiddenLine>
            </a:ext>
          </a:extLst>
        </p:spPr>
        <p:txBody>
          <a:bodyPr vert="horz" wrap="none" rtlCol="0" anchor="t">
            <a:spAutoFit/>
          </a:bodyPr>
          <a:lstStyle/>
          <a:p>
            <a:pPr marL="0" algn="ctr" defTabSz="914400" rtl="0" eaLnBrk="1" latinLnBrk="0" hangingPunct="1">
              <a:buNone/>
            </a:pPr>
            <a:endParaRPr lang="en-GB"/>
          </a:p>
        </p:txBody>
      </p:sp>
      <p:sp>
        <p:nvSpPr>
          <p:cNvPr id="4" name="TextBox 3"/>
          <p:cNvSpPr txBox="1"/>
          <p:nvPr userDrawn="1">
            <p:custDataLst>
              <p:tags r:id="rId2"/>
            </p:custDataLst>
          </p:nvPr>
        </p:nvSpPr>
        <p:spPr>
          <a:xfrm>
            <a:off x="6003634" y="6361668"/>
            <a:ext cx="184731" cy="369332"/>
          </a:xfrm>
          <a:prstGeom prst="rect">
            <a:avLst/>
          </a:prstGeom>
          <a:noFill/>
          <a:ln cmpd="sng">
            <a:noFill/>
          </a:ln>
          <a:extLst>
            <a:ext uri="{91240B29-F687-4F45-9708-019B960494DF}">
              <a14:hiddenLine xmlns:a14="http://schemas.microsoft.com/office/drawing/2010/main" cmpd="sng">
                <a:solidFill>
                  <a:schemeClr val="tx1"/>
                </a:solidFill>
              </a14:hiddenLine>
            </a:ext>
          </a:extLst>
        </p:spPr>
        <p:txBody>
          <a:bodyPr vert="horz" wrap="none" rtlCol="0" anchor="t">
            <a:spAutoFit/>
          </a:bodyPr>
          <a:lstStyle/>
          <a:p>
            <a:pPr marL="0" algn="ctr" defTabSz="914400" rtl="0" eaLnBrk="1" latinLnBrk="0" hangingPunct="1">
              <a:buNone/>
            </a:pPr>
            <a:endParaRPr lang="en-GB"/>
          </a:p>
        </p:txBody>
      </p:sp>
    </p:spTree>
    <p:extLst>
      <p:ext uri="{BB962C8B-B14F-4D97-AF65-F5344CB8AC3E}">
        <p14:creationId xmlns:p14="http://schemas.microsoft.com/office/powerpoint/2010/main" val="2318709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4B6FC-2A4E-4C58-A3A8-E7D4544ED9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791D8DD-FFE3-4C45-9FCE-FE5F8F9F4F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B93D853-3C7B-4D38-B0E7-5EB44AAA22E9}"/>
              </a:ext>
            </a:extLst>
          </p:cNvPr>
          <p:cNvSpPr>
            <a:spLocks noGrp="1"/>
          </p:cNvSpPr>
          <p:nvPr>
            <p:ph type="dt" sz="half" idx="10"/>
          </p:nvPr>
        </p:nvSpPr>
        <p:spPr/>
        <p:txBody>
          <a:bodyPr/>
          <a:lstStyle/>
          <a:p>
            <a:fld id="{0D8BB8D7-DE47-4F03-9AB7-644EF34E1A39}" type="datetime1">
              <a:rPr lang="en-GB" smtClean="0"/>
              <a:t>05/07/2022</a:t>
            </a:fld>
            <a:endParaRPr lang="en-GB"/>
          </a:p>
        </p:txBody>
      </p:sp>
      <p:sp>
        <p:nvSpPr>
          <p:cNvPr id="5" name="Footer Placeholder 4">
            <a:extLst>
              <a:ext uri="{FF2B5EF4-FFF2-40B4-BE49-F238E27FC236}">
                <a16:creationId xmlns:a16="http://schemas.microsoft.com/office/drawing/2014/main" id="{5D6102E9-47D9-42D1-84A6-34C117BFB5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B87BEE-DC90-4FE5-A789-602C8986EF12}"/>
              </a:ext>
            </a:extLst>
          </p:cNvPr>
          <p:cNvSpPr>
            <a:spLocks noGrp="1"/>
          </p:cNvSpPr>
          <p:nvPr>
            <p:ph type="sldNum" sz="quarter" idx="12"/>
          </p:nvPr>
        </p:nvSpPr>
        <p:spPr/>
        <p:txBody>
          <a:bodyPr/>
          <a:lstStyle/>
          <a:p>
            <a:fld id="{9A204BD2-ADAC-4DD9-87BA-ED0225123CB0}" type="slidenum">
              <a:rPr lang="en-GB" smtClean="0"/>
              <a:t>‹#›</a:t>
            </a:fld>
            <a:endParaRPr lang="en-GB"/>
          </a:p>
        </p:txBody>
      </p:sp>
    </p:spTree>
    <p:extLst>
      <p:ext uri="{BB962C8B-B14F-4D97-AF65-F5344CB8AC3E}">
        <p14:creationId xmlns:p14="http://schemas.microsoft.com/office/powerpoint/2010/main" val="1069900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61663-2FF4-417C-986D-1216BF80592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FC40CF-91AB-4970-848A-3FEC8D45FA4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7BFE39A-D14A-43B4-B8D2-2EEA0F23BCA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A3F0911-7FAC-4FB1-B434-9B9D0BBBADD7}"/>
              </a:ext>
            </a:extLst>
          </p:cNvPr>
          <p:cNvSpPr>
            <a:spLocks noGrp="1"/>
          </p:cNvSpPr>
          <p:nvPr>
            <p:ph type="dt" sz="half" idx="10"/>
          </p:nvPr>
        </p:nvSpPr>
        <p:spPr/>
        <p:txBody>
          <a:bodyPr/>
          <a:lstStyle/>
          <a:p>
            <a:fld id="{FF291527-FBAD-457B-A28D-071A3E363423}" type="datetime1">
              <a:rPr lang="en-GB" smtClean="0"/>
              <a:t>05/07/2022</a:t>
            </a:fld>
            <a:endParaRPr lang="en-GB"/>
          </a:p>
        </p:txBody>
      </p:sp>
      <p:sp>
        <p:nvSpPr>
          <p:cNvPr id="6" name="Footer Placeholder 5">
            <a:extLst>
              <a:ext uri="{FF2B5EF4-FFF2-40B4-BE49-F238E27FC236}">
                <a16:creationId xmlns:a16="http://schemas.microsoft.com/office/drawing/2014/main" id="{F82A7B67-047D-483F-9D81-921E78FD79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7D40A8-F9BB-4224-B049-AAF5E5633894}"/>
              </a:ext>
            </a:extLst>
          </p:cNvPr>
          <p:cNvSpPr>
            <a:spLocks noGrp="1"/>
          </p:cNvSpPr>
          <p:nvPr>
            <p:ph type="sldNum" sz="quarter" idx="12"/>
          </p:nvPr>
        </p:nvSpPr>
        <p:spPr/>
        <p:txBody>
          <a:bodyPr/>
          <a:lstStyle/>
          <a:p>
            <a:fld id="{9A204BD2-ADAC-4DD9-87BA-ED0225123CB0}" type="slidenum">
              <a:rPr lang="en-GB" smtClean="0"/>
              <a:t>‹#›</a:t>
            </a:fld>
            <a:endParaRPr lang="en-GB"/>
          </a:p>
        </p:txBody>
      </p:sp>
    </p:spTree>
    <p:extLst>
      <p:ext uri="{BB962C8B-B14F-4D97-AF65-F5344CB8AC3E}">
        <p14:creationId xmlns:p14="http://schemas.microsoft.com/office/powerpoint/2010/main" val="3006190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94EB1D-B17D-430B-8020-DEF8F9665B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8656573-3096-48F2-9430-1BE2FA7BCB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19C03B-9AC9-4713-8419-655BEB6466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2FAA2B-3879-484E-9830-DA483B61EBB3}" type="datetime1">
              <a:rPr lang="en-GB" smtClean="0"/>
              <a:t>05/07/2022</a:t>
            </a:fld>
            <a:endParaRPr lang="en-GB"/>
          </a:p>
        </p:txBody>
      </p:sp>
      <p:sp>
        <p:nvSpPr>
          <p:cNvPr id="5" name="Footer Placeholder 4">
            <a:extLst>
              <a:ext uri="{FF2B5EF4-FFF2-40B4-BE49-F238E27FC236}">
                <a16:creationId xmlns:a16="http://schemas.microsoft.com/office/drawing/2014/main" id="{B3934261-278E-4973-B214-62E7C372EA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5230278-0CAB-4F77-83B1-A62844B384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204BD2-ADAC-4DD9-87BA-ED0225123CB0}" type="slidenum">
              <a:rPr lang="en-GB" smtClean="0"/>
              <a:t>‹#›</a:t>
            </a:fld>
            <a:endParaRPr lang="en-GB"/>
          </a:p>
        </p:txBody>
      </p:sp>
    </p:spTree>
    <p:extLst>
      <p:ext uri="{BB962C8B-B14F-4D97-AF65-F5344CB8AC3E}">
        <p14:creationId xmlns:p14="http://schemas.microsoft.com/office/powerpoint/2010/main" val="2244707339"/>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1" r:id="rId3"/>
    <p:sldLayoutId id="2147483666" r:id="rId4"/>
    <p:sldLayoutId id="2147483664" r:id="rId5"/>
    <p:sldLayoutId id="2147483667" r:id="rId6"/>
    <p:sldLayoutId id="2147483662"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9.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4.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video" Target="NULL" TargetMode="Externa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60241-C1AE-4386-B7EC-A41F5689ACA4}"/>
              </a:ext>
            </a:extLst>
          </p:cNvPr>
          <p:cNvSpPr>
            <a:spLocks noGrp="1"/>
          </p:cNvSpPr>
          <p:nvPr>
            <p:ph type="ctrTitle"/>
          </p:nvPr>
        </p:nvSpPr>
        <p:spPr>
          <a:xfrm>
            <a:off x="838200" y="2941736"/>
            <a:ext cx="9898930" cy="2387600"/>
          </a:xfrm>
        </p:spPr>
        <p:txBody>
          <a:bodyPr/>
          <a:lstStyle/>
          <a:p>
            <a:r>
              <a:rPr lang="en-GB" dirty="0"/>
              <a:t>Rights in relationships</a:t>
            </a:r>
          </a:p>
        </p:txBody>
      </p:sp>
    </p:spTree>
    <p:extLst>
      <p:ext uri="{BB962C8B-B14F-4D97-AF65-F5344CB8AC3E}">
        <p14:creationId xmlns:p14="http://schemas.microsoft.com/office/powerpoint/2010/main" val="227783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5AB4B-4EF9-4C0F-B1E1-263928A29823}"/>
              </a:ext>
            </a:extLst>
          </p:cNvPr>
          <p:cNvSpPr>
            <a:spLocks noGrp="1"/>
          </p:cNvSpPr>
          <p:nvPr>
            <p:ph type="title"/>
          </p:nvPr>
        </p:nvSpPr>
        <p:spPr/>
        <p:txBody>
          <a:bodyPr/>
          <a:lstStyle/>
          <a:p>
            <a:r>
              <a:rPr lang="en-GB" dirty="0"/>
              <a:t>Upholding rights even when it is difficult</a:t>
            </a:r>
          </a:p>
        </p:txBody>
      </p:sp>
      <p:sp>
        <p:nvSpPr>
          <p:cNvPr id="3" name="Content Placeholder 2">
            <a:extLst>
              <a:ext uri="{FF2B5EF4-FFF2-40B4-BE49-F238E27FC236}">
                <a16:creationId xmlns:a16="http://schemas.microsoft.com/office/drawing/2014/main" id="{C0D1A576-8AC0-4846-B816-BE3E2A32D3B3}"/>
              </a:ext>
            </a:extLst>
          </p:cNvPr>
          <p:cNvSpPr>
            <a:spLocks noGrp="1"/>
          </p:cNvSpPr>
          <p:nvPr>
            <p:ph idx="1"/>
          </p:nvPr>
        </p:nvSpPr>
        <p:spPr/>
        <p:txBody>
          <a:bodyPr/>
          <a:lstStyle/>
          <a:p>
            <a:pPr marL="0" indent="0">
              <a:buNone/>
            </a:pPr>
            <a:r>
              <a:rPr lang="en-GB" dirty="0"/>
              <a:t>Some things can make it harder for people to uphold each others’ rights in relationships, like when </a:t>
            </a:r>
            <a:r>
              <a:rPr lang="en-GB" b="1" dirty="0"/>
              <a:t>feelings</a:t>
            </a:r>
            <a:r>
              <a:rPr lang="en-GB" dirty="0"/>
              <a:t> are running high or we are feeling </a:t>
            </a:r>
            <a:r>
              <a:rPr lang="en-GB" b="1" dirty="0"/>
              <a:t>stressed</a:t>
            </a:r>
            <a:r>
              <a:rPr lang="en-GB" dirty="0"/>
              <a:t>.</a:t>
            </a:r>
          </a:p>
          <a:p>
            <a:pPr marL="0" indent="0">
              <a:buNone/>
            </a:pPr>
            <a:endParaRPr lang="en-GB" dirty="0"/>
          </a:p>
          <a:p>
            <a:pPr marL="0" indent="0">
              <a:buNone/>
            </a:pPr>
            <a:r>
              <a:rPr lang="en-GB" b="1" dirty="0"/>
              <a:t>What can people do in these situations?</a:t>
            </a:r>
          </a:p>
        </p:txBody>
      </p:sp>
      <p:sp>
        <p:nvSpPr>
          <p:cNvPr id="4" name="Slide Number Placeholder 3">
            <a:extLst>
              <a:ext uri="{FF2B5EF4-FFF2-40B4-BE49-F238E27FC236}">
                <a16:creationId xmlns:a16="http://schemas.microsoft.com/office/drawing/2014/main" id="{DA8BA08C-45A5-42FF-A54C-941CAE6A8E20}"/>
              </a:ext>
            </a:extLst>
          </p:cNvPr>
          <p:cNvSpPr>
            <a:spLocks noGrp="1"/>
          </p:cNvSpPr>
          <p:nvPr>
            <p:ph type="sldNum" sz="quarter" idx="12"/>
          </p:nvPr>
        </p:nvSpPr>
        <p:spPr/>
        <p:txBody>
          <a:bodyPr/>
          <a:lstStyle/>
          <a:p>
            <a:fld id="{9A204BD2-ADAC-4DD9-87BA-ED0225123CB0}" type="slidenum">
              <a:rPr lang="en-GB" smtClean="0"/>
              <a:pPr/>
              <a:t>10</a:t>
            </a:fld>
            <a:endParaRPr lang="en-GB" dirty="0"/>
          </a:p>
        </p:txBody>
      </p:sp>
    </p:spTree>
    <p:extLst>
      <p:ext uri="{BB962C8B-B14F-4D97-AF65-F5344CB8AC3E}">
        <p14:creationId xmlns:p14="http://schemas.microsoft.com/office/powerpoint/2010/main" val="1299011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5AB4B-4EF9-4C0F-B1E1-263928A29823}"/>
              </a:ext>
            </a:extLst>
          </p:cNvPr>
          <p:cNvSpPr>
            <a:spLocks noGrp="1"/>
          </p:cNvSpPr>
          <p:nvPr>
            <p:ph type="title"/>
          </p:nvPr>
        </p:nvSpPr>
        <p:spPr/>
        <p:txBody>
          <a:bodyPr/>
          <a:lstStyle/>
          <a:p>
            <a:r>
              <a:rPr lang="en-GB" dirty="0"/>
              <a:t>Upholding rights even when it is difficult</a:t>
            </a:r>
          </a:p>
        </p:txBody>
      </p:sp>
      <p:sp>
        <p:nvSpPr>
          <p:cNvPr id="3" name="Content Placeholder 2">
            <a:extLst>
              <a:ext uri="{FF2B5EF4-FFF2-40B4-BE49-F238E27FC236}">
                <a16:creationId xmlns:a16="http://schemas.microsoft.com/office/drawing/2014/main" id="{C0D1A576-8AC0-4846-B816-BE3E2A32D3B3}"/>
              </a:ext>
            </a:extLst>
          </p:cNvPr>
          <p:cNvSpPr>
            <a:spLocks noGrp="1"/>
          </p:cNvSpPr>
          <p:nvPr>
            <p:ph idx="1"/>
          </p:nvPr>
        </p:nvSpPr>
        <p:spPr/>
        <p:txBody>
          <a:bodyPr/>
          <a:lstStyle/>
          <a:p>
            <a:pPr marL="0" indent="0">
              <a:buNone/>
            </a:pPr>
            <a:r>
              <a:rPr lang="en-GB" dirty="0"/>
              <a:t>Some things can make it harder for people to uphold each others’ rights in relationships, like when </a:t>
            </a:r>
            <a:r>
              <a:rPr lang="en-GB" b="1" dirty="0"/>
              <a:t>feelings</a:t>
            </a:r>
            <a:r>
              <a:rPr lang="en-GB" dirty="0"/>
              <a:t> are running high or we are feeling </a:t>
            </a:r>
            <a:r>
              <a:rPr lang="en-GB" b="1" dirty="0"/>
              <a:t>stressed</a:t>
            </a:r>
            <a:r>
              <a:rPr lang="en-GB" dirty="0"/>
              <a:t>.</a:t>
            </a:r>
          </a:p>
          <a:p>
            <a:pPr marL="0" indent="0">
              <a:buNone/>
            </a:pPr>
            <a:endParaRPr lang="en-GB" dirty="0"/>
          </a:p>
          <a:p>
            <a:pPr marL="0" indent="0">
              <a:buNone/>
            </a:pPr>
            <a:r>
              <a:rPr lang="en-GB" b="1" dirty="0"/>
              <a:t>What can people do in these situations?</a:t>
            </a:r>
          </a:p>
          <a:p>
            <a:r>
              <a:rPr lang="en-GB" dirty="0"/>
              <a:t>Take a moment to notice if anyone’s rights are being broken</a:t>
            </a:r>
          </a:p>
          <a:p>
            <a:r>
              <a:rPr lang="en-GB" dirty="0"/>
              <a:t>Think about whether there is anything they can do to change the situation</a:t>
            </a:r>
          </a:p>
          <a:p>
            <a:r>
              <a:rPr lang="en-GB" dirty="0"/>
              <a:t>Communicate with their partner about the situation</a:t>
            </a:r>
          </a:p>
          <a:p>
            <a:r>
              <a:rPr lang="en-GB" dirty="0"/>
              <a:t>Talk to someone they trust about the situation</a:t>
            </a:r>
          </a:p>
        </p:txBody>
      </p:sp>
      <p:sp>
        <p:nvSpPr>
          <p:cNvPr id="4" name="Slide Number Placeholder 3">
            <a:extLst>
              <a:ext uri="{FF2B5EF4-FFF2-40B4-BE49-F238E27FC236}">
                <a16:creationId xmlns:a16="http://schemas.microsoft.com/office/drawing/2014/main" id="{DA8BA08C-45A5-42FF-A54C-941CAE6A8E20}"/>
              </a:ext>
            </a:extLst>
          </p:cNvPr>
          <p:cNvSpPr>
            <a:spLocks noGrp="1"/>
          </p:cNvSpPr>
          <p:nvPr>
            <p:ph type="sldNum" sz="quarter" idx="12"/>
          </p:nvPr>
        </p:nvSpPr>
        <p:spPr/>
        <p:txBody>
          <a:bodyPr/>
          <a:lstStyle/>
          <a:p>
            <a:fld id="{9A204BD2-ADAC-4DD9-87BA-ED0225123CB0}" type="slidenum">
              <a:rPr lang="en-GB" smtClean="0"/>
              <a:pPr/>
              <a:t>11</a:t>
            </a:fld>
            <a:endParaRPr lang="en-GB" dirty="0"/>
          </a:p>
        </p:txBody>
      </p:sp>
    </p:spTree>
    <p:extLst>
      <p:ext uri="{BB962C8B-B14F-4D97-AF65-F5344CB8AC3E}">
        <p14:creationId xmlns:p14="http://schemas.microsoft.com/office/powerpoint/2010/main" val="3367570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58FD9-CC07-4D14-943F-BB877F467B38}"/>
              </a:ext>
            </a:extLst>
          </p:cNvPr>
          <p:cNvSpPr>
            <a:spLocks noGrp="1"/>
          </p:cNvSpPr>
          <p:nvPr>
            <p:ph type="title"/>
          </p:nvPr>
        </p:nvSpPr>
        <p:spPr/>
        <p:txBody>
          <a:bodyPr/>
          <a:lstStyle/>
          <a:p>
            <a:r>
              <a:rPr lang="en-GB" dirty="0"/>
              <a:t>Children’s rights</a:t>
            </a:r>
          </a:p>
        </p:txBody>
      </p:sp>
      <p:sp>
        <p:nvSpPr>
          <p:cNvPr id="3" name="Content Placeholder 2">
            <a:extLst>
              <a:ext uri="{FF2B5EF4-FFF2-40B4-BE49-F238E27FC236}">
                <a16:creationId xmlns:a16="http://schemas.microsoft.com/office/drawing/2014/main" id="{4E75DD56-B86E-4969-9DE3-CDA4037D439F}"/>
              </a:ext>
            </a:extLst>
          </p:cNvPr>
          <p:cNvSpPr>
            <a:spLocks noGrp="1"/>
          </p:cNvSpPr>
          <p:nvPr>
            <p:ph idx="1"/>
          </p:nvPr>
        </p:nvSpPr>
        <p:spPr>
          <a:xfrm>
            <a:off x="838200" y="1825625"/>
            <a:ext cx="10515600" cy="4351338"/>
          </a:xfrm>
        </p:spPr>
        <p:txBody>
          <a:bodyPr/>
          <a:lstStyle/>
          <a:p>
            <a:pPr marL="0" indent="0">
              <a:buNone/>
            </a:pPr>
            <a:r>
              <a:rPr lang="en-GB" dirty="0"/>
              <a:t>Revisit your mind map from the start of the lesson. </a:t>
            </a:r>
          </a:p>
          <a:p>
            <a:pPr marL="0" indent="0">
              <a:buNone/>
            </a:pPr>
            <a:endParaRPr lang="en-GB" dirty="0"/>
          </a:p>
          <a:p>
            <a:r>
              <a:rPr lang="en-GB" dirty="0"/>
              <a:t>Are there any other rights you could add that young people have?</a:t>
            </a:r>
          </a:p>
          <a:p>
            <a:endParaRPr lang="en-GB" dirty="0"/>
          </a:p>
          <a:p>
            <a:r>
              <a:rPr lang="en-GB" dirty="0"/>
              <a:t>Add ideas about who a young person could go to if they felt that any of their rights were being broken.</a:t>
            </a:r>
          </a:p>
          <a:p>
            <a:pPr marL="0" indent="0">
              <a:buNone/>
            </a:pPr>
            <a:endParaRPr lang="en-GB" dirty="0"/>
          </a:p>
        </p:txBody>
      </p:sp>
      <p:sp>
        <p:nvSpPr>
          <p:cNvPr id="4" name="Slide Number Placeholder 3">
            <a:extLst>
              <a:ext uri="{FF2B5EF4-FFF2-40B4-BE49-F238E27FC236}">
                <a16:creationId xmlns:a16="http://schemas.microsoft.com/office/drawing/2014/main" id="{F8945CB0-8606-45E2-965F-CDC06A332833}"/>
              </a:ext>
            </a:extLst>
          </p:cNvPr>
          <p:cNvSpPr>
            <a:spLocks noGrp="1"/>
          </p:cNvSpPr>
          <p:nvPr>
            <p:ph type="sldNum" sz="quarter" idx="12"/>
          </p:nvPr>
        </p:nvSpPr>
        <p:spPr/>
        <p:txBody>
          <a:bodyPr/>
          <a:lstStyle/>
          <a:p>
            <a:fld id="{9A204BD2-ADAC-4DD9-87BA-ED0225123CB0}" type="slidenum">
              <a:rPr lang="en-GB" smtClean="0"/>
              <a:pPr/>
              <a:t>12</a:t>
            </a:fld>
            <a:endParaRPr lang="en-GB" dirty="0"/>
          </a:p>
        </p:txBody>
      </p:sp>
      <p:pic>
        <p:nvPicPr>
          <p:cNvPr id="5" name="Graphic 4" descr="Pencil">
            <a:extLst>
              <a:ext uri="{FF2B5EF4-FFF2-40B4-BE49-F238E27FC236}">
                <a16:creationId xmlns:a16="http://schemas.microsoft.com/office/drawing/2014/main" id="{E9A891DE-07C2-44E6-9702-322DCC596BA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0060" y="1825625"/>
            <a:ext cx="558140" cy="558140"/>
          </a:xfrm>
          <a:prstGeom prst="rect">
            <a:avLst/>
          </a:prstGeom>
        </p:spPr>
      </p:pic>
    </p:spTree>
    <p:extLst>
      <p:ext uri="{BB962C8B-B14F-4D97-AF65-F5344CB8AC3E}">
        <p14:creationId xmlns:p14="http://schemas.microsoft.com/office/powerpoint/2010/main" val="2024503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1F85893-B706-41EE-8348-4A106E399136}"/>
              </a:ext>
            </a:extLst>
          </p:cNvPr>
          <p:cNvSpPr>
            <a:spLocks noGrp="1"/>
          </p:cNvSpPr>
          <p:nvPr>
            <p:ph type="sldNum" sz="quarter" idx="12"/>
          </p:nvPr>
        </p:nvSpPr>
        <p:spPr/>
        <p:txBody>
          <a:bodyPr/>
          <a:lstStyle/>
          <a:p>
            <a:fld id="{9A204BD2-ADAC-4DD9-87BA-ED0225123CB0}" type="slidenum">
              <a:rPr lang="en-GB" smtClean="0"/>
              <a:pPr/>
              <a:t>13</a:t>
            </a:fld>
            <a:endParaRPr lang="en-GB" dirty="0"/>
          </a:p>
        </p:txBody>
      </p:sp>
    </p:spTree>
    <p:extLst>
      <p:ext uri="{BB962C8B-B14F-4D97-AF65-F5344CB8AC3E}">
        <p14:creationId xmlns:p14="http://schemas.microsoft.com/office/powerpoint/2010/main" val="410286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EBB686-CBB9-42AA-8439-BB96B9C1B398}"/>
              </a:ext>
            </a:extLst>
          </p:cNvPr>
          <p:cNvSpPr>
            <a:spLocks noGrp="1"/>
          </p:cNvSpPr>
          <p:nvPr>
            <p:ph type="title"/>
          </p:nvPr>
        </p:nvSpPr>
        <p:spPr/>
        <p:txBody>
          <a:bodyPr/>
          <a:lstStyle/>
          <a:p>
            <a:r>
              <a:rPr lang="en-GB" dirty="0"/>
              <a:t>Learning objectives and outcomes</a:t>
            </a:r>
          </a:p>
        </p:txBody>
      </p:sp>
      <p:sp>
        <p:nvSpPr>
          <p:cNvPr id="4" name="Slide Number Placeholder 3">
            <a:extLst>
              <a:ext uri="{FF2B5EF4-FFF2-40B4-BE49-F238E27FC236}">
                <a16:creationId xmlns:a16="http://schemas.microsoft.com/office/drawing/2014/main" id="{0C6495F8-87AE-43F5-9A14-D2AAF324FF9D}"/>
              </a:ext>
            </a:extLst>
          </p:cNvPr>
          <p:cNvSpPr>
            <a:spLocks noGrp="1"/>
          </p:cNvSpPr>
          <p:nvPr>
            <p:ph type="sldNum" sz="quarter" idx="12"/>
          </p:nvPr>
        </p:nvSpPr>
        <p:spPr/>
        <p:txBody>
          <a:bodyPr/>
          <a:lstStyle/>
          <a:p>
            <a:fld id="{9A204BD2-ADAC-4DD9-87BA-ED0225123CB0}" type="slidenum">
              <a:rPr lang="en-GB" smtClean="0"/>
              <a:pPr/>
              <a:t>2</a:t>
            </a:fld>
            <a:endParaRPr lang="en-GB" dirty="0"/>
          </a:p>
        </p:txBody>
      </p:sp>
      <p:sp>
        <p:nvSpPr>
          <p:cNvPr id="6" name="Text Placeholder 5">
            <a:extLst>
              <a:ext uri="{FF2B5EF4-FFF2-40B4-BE49-F238E27FC236}">
                <a16:creationId xmlns:a16="http://schemas.microsoft.com/office/drawing/2014/main" id="{EA52CA02-5547-4CD2-8F1A-10882BF39A8A}"/>
              </a:ext>
            </a:extLst>
          </p:cNvPr>
          <p:cNvSpPr>
            <a:spLocks noGrp="1"/>
          </p:cNvSpPr>
          <p:nvPr>
            <p:ph type="body" sz="quarter" idx="13"/>
          </p:nvPr>
        </p:nvSpPr>
        <p:spPr>
          <a:xfrm>
            <a:off x="838200" y="1943099"/>
            <a:ext cx="10515600" cy="4549775"/>
          </a:xfrm>
        </p:spPr>
        <p:txBody>
          <a:bodyPr>
            <a:noAutofit/>
          </a:bodyPr>
          <a:lstStyle/>
          <a:p>
            <a:pPr marL="0" indent="0">
              <a:buNone/>
            </a:pPr>
            <a:r>
              <a:rPr lang="en-GB" b="1" dirty="0"/>
              <a:t>Learning objective:</a:t>
            </a:r>
          </a:p>
          <a:p>
            <a:r>
              <a:rPr lang="en-GB" dirty="0"/>
              <a:t>To understand the key concepts of human rights and their importance in our lives and relationships.</a:t>
            </a:r>
          </a:p>
          <a:p>
            <a:endParaRPr lang="en-GB" dirty="0"/>
          </a:p>
          <a:p>
            <a:endParaRPr lang="en-GB" dirty="0"/>
          </a:p>
          <a:p>
            <a:endParaRPr lang="en-GB" dirty="0"/>
          </a:p>
          <a:p>
            <a:endParaRPr lang="en-GB" dirty="0"/>
          </a:p>
          <a:p>
            <a:endParaRPr lang="en-GB" dirty="0"/>
          </a:p>
          <a:p>
            <a:endParaRPr lang="en-GB" dirty="0"/>
          </a:p>
          <a:p>
            <a:endParaRPr lang="en-GB" dirty="0"/>
          </a:p>
          <a:p>
            <a:pPr marL="0" indent="0">
              <a:buNone/>
            </a:pPr>
            <a:r>
              <a:rPr lang="en-GB" b="1" dirty="0"/>
              <a:t>Learning outcomes:</a:t>
            </a:r>
          </a:p>
          <a:p>
            <a:r>
              <a:rPr lang="en-GB" dirty="0"/>
              <a:t>I can assess whether specific human rights have been broken in different relationship situations</a:t>
            </a:r>
          </a:p>
          <a:p>
            <a:r>
              <a:rPr lang="en-GB" dirty="0"/>
              <a:t>I can identify who could support a young person if their rights are being broken</a:t>
            </a:r>
          </a:p>
          <a:p>
            <a:r>
              <a:rPr lang="en-GB" dirty="0"/>
              <a:t>I can explain factors that make it hard to uphold rights in relationships and analyse how to overcome these</a:t>
            </a:r>
          </a:p>
          <a:p>
            <a:endParaRPr lang="en-GB" dirty="0"/>
          </a:p>
          <a:p>
            <a:pPr marL="0" indent="0">
              <a:buNone/>
            </a:pPr>
            <a:endParaRPr lang="en-GB" dirty="0"/>
          </a:p>
        </p:txBody>
      </p:sp>
    </p:spTree>
    <p:extLst>
      <p:ext uri="{BB962C8B-B14F-4D97-AF65-F5344CB8AC3E}">
        <p14:creationId xmlns:p14="http://schemas.microsoft.com/office/powerpoint/2010/main" val="2108582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3B6516-3A77-4178-BF4D-4ACA47DB3419}"/>
              </a:ext>
            </a:extLst>
          </p:cNvPr>
          <p:cNvSpPr>
            <a:spLocks noGrp="1"/>
          </p:cNvSpPr>
          <p:nvPr>
            <p:ph type="title"/>
          </p:nvPr>
        </p:nvSpPr>
        <p:spPr/>
        <p:txBody>
          <a:bodyPr/>
          <a:lstStyle/>
          <a:p>
            <a:r>
              <a:rPr lang="en-GB" dirty="0"/>
              <a:t>Ground rules</a:t>
            </a:r>
          </a:p>
        </p:txBody>
      </p:sp>
      <p:sp>
        <p:nvSpPr>
          <p:cNvPr id="6" name="Content Placeholder 5">
            <a:extLst>
              <a:ext uri="{FF2B5EF4-FFF2-40B4-BE49-F238E27FC236}">
                <a16:creationId xmlns:a16="http://schemas.microsoft.com/office/drawing/2014/main" id="{BB2DBA94-C067-409F-9670-90E655E95D07}"/>
              </a:ext>
            </a:extLst>
          </p:cNvPr>
          <p:cNvSpPr>
            <a:spLocks noGrp="1"/>
          </p:cNvSpPr>
          <p:nvPr>
            <p:ph idx="1"/>
          </p:nvPr>
        </p:nvSpPr>
        <p:spPr/>
        <p:txBody>
          <a:bodyPr>
            <a:normAutofit/>
          </a:bodyPr>
          <a:lstStyle/>
          <a:p>
            <a:pPr>
              <a:lnSpc>
                <a:spcPct val="114000"/>
              </a:lnSpc>
              <a:spcBef>
                <a:spcPts val="0"/>
              </a:spcBef>
              <a:spcAft>
                <a:spcPts val="600"/>
              </a:spcAft>
            </a:pPr>
            <a:r>
              <a:rPr lang="en-GB" dirty="0"/>
              <a:t>Use language that will not offend or upset anyone.</a:t>
            </a:r>
          </a:p>
          <a:p>
            <a:pPr>
              <a:lnSpc>
                <a:spcPct val="114000"/>
              </a:lnSpc>
              <a:spcBef>
                <a:spcPts val="0"/>
              </a:spcBef>
              <a:spcAft>
                <a:spcPts val="600"/>
              </a:spcAft>
            </a:pPr>
            <a:r>
              <a:rPr lang="en-GB" dirty="0"/>
              <a:t>When you give an opinion, try to explain your reasons.</a:t>
            </a:r>
          </a:p>
          <a:p>
            <a:pPr>
              <a:lnSpc>
                <a:spcPct val="114000"/>
              </a:lnSpc>
              <a:spcBef>
                <a:spcPts val="0"/>
              </a:spcBef>
              <a:spcAft>
                <a:spcPts val="600"/>
              </a:spcAft>
            </a:pPr>
            <a:r>
              <a:rPr lang="en-GB" dirty="0"/>
              <a:t>Listen to the views of others and show respect.</a:t>
            </a:r>
          </a:p>
          <a:p>
            <a:pPr>
              <a:lnSpc>
                <a:spcPct val="114000"/>
              </a:lnSpc>
              <a:spcBef>
                <a:spcPts val="0"/>
              </a:spcBef>
              <a:spcAft>
                <a:spcPts val="600"/>
              </a:spcAft>
            </a:pPr>
            <a:r>
              <a:rPr lang="en-GB" dirty="0"/>
              <a:t>If you disagree, comment on what was said, not the person who said it.</a:t>
            </a:r>
          </a:p>
          <a:p>
            <a:pPr>
              <a:lnSpc>
                <a:spcPct val="114000"/>
              </a:lnSpc>
              <a:spcBef>
                <a:spcPts val="0"/>
              </a:spcBef>
              <a:spcAft>
                <a:spcPts val="600"/>
              </a:spcAft>
            </a:pPr>
            <a:r>
              <a:rPr lang="en-GB" dirty="0"/>
              <a:t>Do not share personal information about other people.</a:t>
            </a:r>
          </a:p>
          <a:p>
            <a:pPr>
              <a:lnSpc>
                <a:spcPct val="114000"/>
              </a:lnSpc>
              <a:spcBef>
                <a:spcPts val="0"/>
              </a:spcBef>
              <a:spcAft>
                <a:spcPts val="600"/>
              </a:spcAft>
            </a:pPr>
            <a:r>
              <a:rPr lang="en-GB" dirty="0"/>
              <a:t>If you’re worried about something that has happened to you or a friend, talk to a member of staff or an adult you trust after the session.</a:t>
            </a:r>
          </a:p>
          <a:p>
            <a:pPr>
              <a:lnSpc>
                <a:spcPct val="114000"/>
              </a:lnSpc>
              <a:spcBef>
                <a:spcPts val="0"/>
              </a:spcBef>
              <a:spcAft>
                <a:spcPts val="600"/>
              </a:spcAft>
            </a:pPr>
            <a:r>
              <a:rPr lang="en-GB" dirty="0"/>
              <a:t>If a member of staff becomes aware of a risk to a young person’s safety, this information may need to be shared.</a:t>
            </a:r>
          </a:p>
        </p:txBody>
      </p:sp>
      <p:sp>
        <p:nvSpPr>
          <p:cNvPr id="3" name="Slide Number Placeholder 2">
            <a:extLst>
              <a:ext uri="{FF2B5EF4-FFF2-40B4-BE49-F238E27FC236}">
                <a16:creationId xmlns:a16="http://schemas.microsoft.com/office/drawing/2014/main" id="{2D961974-4ED6-4CAD-B0F4-6B92D001E60A}"/>
              </a:ext>
            </a:extLst>
          </p:cNvPr>
          <p:cNvSpPr>
            <a:spLocks noGrp="1"/>
          </p:cNvSpPr>
          <p:nvPr>
            <p:ph type="sldNum" sz="quarter" idx="12"/>
          </p:nvPr>
        </p:nvSpPr>
        <p:spPr/>
        <p:txBody>
          <a:bodyPr/>
          <a:lstStyle/>
          <a:p>
            <a:fld id="{9A204BD2-ADAC-4DD9-87BA-ED0225123CB0}" type="slidenum">
              <a:rPr lang="en-GB" smtClean="0"/>
              <a:pPr/>
              <a:t>3</a:t>
            </a:fld>
            <a:endParaRPr lang="en-GB" dirty="0"/>
          </a:p>
        </p:txBody>
      </p:sp>
    </p:spTree>
    <p:extLst>
      <p:ext uri="{BB962C8B-B14F-4D97-AF65-F5344CB8AC3E}">
        <p14:creationId xmlns:p14="http://schemas.microsoft.com/office/powerpoint/2010/main" val="1437091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C00AD4-B799-42E2-B5DB-E45E09EBC97A}"/>
              </a:ext>
            </a:extLst>
          </p:cNvPr>
          <p:cNvSpPr>
            <a:spLocks noGrp="1"/>
          </p:cNvSpPr>
          <p:nvPr>
            <p:ph type="title"/>
          </p:nvPr>
        </p:nvSpPr>
        <p:spPr/>
        <p:txBody>
          <a:bodyPr/>
          <a:lstStyle/>
          <a:p>
            <a:r>
              <a:rPr lang="en-GB" dirty="0"/>
              <a:t>What rights do you think all young people should have?</a:t>
            </a:r>
          </a:p>
        </p:txBody>
      </p:sp>
      <p:sp>
        <p:nvSpPr>
          <p:cNvPr id="4" name="Slide Number Placeholder 3">
            <a:extLst>
              <a:ext uri="{FF2B5EF4-FFF2-40B4-BE49-F238E27FC236}">
                <a16:creationId xmlns:a16="http://schemas.microsoft.com/office/drawing/2014/main" id="{E32AF4BF-ED80-4856-BDA9-8C27F9CFF604}"/>
              </a:ext>
            </a:extLst>
          </p:cNvPr>
          <p:cNvSpPr>
            <a:spLocks noGrp="1"/>
          </p:cNvSpPr>
          <p:nvPr>
            <p:ph type="sldNum" sz="quarter" idx="12"/>
          </p:nvPr>
        </p:nvSpPr>
        <p:spPr/>
        <p:txBody>
          <a:bodyPr/>
          <a:lstStyle/>
          <a:p>
            <a:fld id="{9A204BD2-ADAC-4DD9-87BA-ED0225123CB0}" type="slidenum">
              <a:rPr lang="en-GB" smtClean="0"/>
              <a:pPr/>
              <a:t>4</a:t>
            </a:fld>
            <a:endParaRPr lang="en-GB" dirty="0"/>
          </a:p>
        </p:txBody>
      </p:sp>
      <p:sp>
        <p:nvSpPr>
          <p:cNvPr id="7" name="Text Placeholder 6">
            <a:extLst>
              <a:ext uri="{FF2B5EF4-FFF2-40B4-BE49-F238E27FC236}">
                <a16:creationId xmlns:a16="http://schemas.microsoft.com/office/drawing/2014/main" id="{C733BE9D-EFD5-43E6-A6F1-5D9099926B41}"/>
              </a:ext>
            </a:extLst>
          </p:cNvPr>
          <p:cNvSpPr>
            <a:spLocks noGrp="1"/>
          </p:cNvSpPr>
          <p:nvPr>
            <p:ph type="body" sz="quarter" idx="13"/>
          </p:nvPr>
        </p:nvSpPr>
        <p:spPr>
          <a:xfrm>
            <a:off x="3057888" y="4292846"/>
            <a:ext cx="6076224" cy="684507"/>
          </a:xfrm>
        </p:spPr>
        <p:txBody>
          <a:bodyPr/>
          <a:lstStyle/>
          <a:p>
            <a:pPr marL="0" indent="0">
              <a:buNone/>
            </a:pPr>
            <a:r>
              <a:rPr lang="en-GB" sz="2800" dirty="0"/>
              <a:t>Create a mind map with your ideas.</a:t>
            </a:r>
          </a:p>
        </p:txBody>
      </p:sp>
      <p:pic>
        <p:nvPicPr>
          <p:cNvPr id="5" name="Graphic 4">
            <a:extLst>
              <a:ext uri="{FF2B5EF4-FFF2-40B4-BE49-F238E27FC236}">
                <a16:creationId xmlns:a16="http://schemas.microsoft.com/office/drawing/2014/main" id="{DB9CA949-CC50-4D73-A977-F14759D9CD8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2391606"/>
            <a:ext cx="729320" cy="729320"/>
          </a:xfrm>
          <a:prstGeom prst="rect">
            <a:avLst/>
          </a:prstGeom>
        </p:spPr>
      </p:pic>
    </p:spTree>
    <p:extLst>
      <p:ext uri="{BB962C8B-B14F-4D97-AF65-F5344CB8AC3E}">
        <p14:creationId xmlns:p14="http://schemas.microsoft.com/office/powerpoint/2010/main" val="543984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5186E83-EB66-4FFF-AFC8-DAB634A7432C}"/>
              </a:ext>
            </a:extLst>
          </p:cNvPr>
          <p:cNvSpPr>
            <a:spLocks noGrp="1"/>
          </p:cNvSpPr>
          <p:nvPr>
            <p:ph type="title"/>
          </p:nvPr>
        </p:nvSpPr>
        <p:spPr/>
        <p:txBody>
          <a:bodyPr/>
          <a:lstStyle/>
          <a:p>
            <a:r>
              <a:rPr lang="en-GB" dirty="0"/>
              <a:t>Human rights and children’s rights</a:t>
            </a:r>
          </a:p>
        </p:txBody>
      </p:sp>
      <p:sp>
        <p:nvSpPr>
          <p:cNvPr id="6" name="Content Placeholder 5">
            <a:extLst>
              <a:ext uri="{FF2B5EF4-FFF2-40B4-BE49-F238E27FC236}">
                <a16:creationId xmlns:a16="http://schemas.microsoft.com/office/drawing/2014/main" id="{2BAE9818-C812-44ED-9540-149FC099D9EE}"/>
              </a:ext>
            </a:extLst>
          </p:cNvPr>
          <p:cNvSpPr>
            <a:spLocks noGrp="1"/>
          </p:cNvSpPr>
          <p:nvPr>
            <p:ph idx="1"/>
          </p:nvPr>
        </p:nvSpPr>
        <p:spPr>
          <a:xfrm>
            <a:off x="838200" y="1452563"/>
            <a:ext cx="10515600" cy="4681832"/>
          </a:xfrm>
        </p:spPr>
        <p:txBody>
          <a:bodyPr>
            <a:normAutofit lnSpcReduction="10000"/>
          </a:bodyPr>
          <a:lstStyle/>
          <a:p>
            <a:r>
              <a:rPr lang="en-GB" dirty="0"/>
              <a:t>Human rights are the things people are all entitled to simply because they are human beings</a:t>
            </a:r>
          </a:p>
          <a:p>
            <a:r>
              <a:rPr lang="en-GB" dirty="0"/>
              <a:t>In 1948, the United Nations adopted the </a:t>
            </a:r>
            <a:r>
              <a:rPr lang="en-GB" b="1" dirty="0"/>
              <a:t>Universal Declaration of Human Rights</a:t>
            </a:r>
          </a:p>
          <a:p>
            <a:r>
              <a:rPr lang="en-GB" dirty="0"/>
              <a:t>It sets out the fundamental human rights that should be protected, and has been accepted by most countries around the world</a:t>
            </a:r>
          </a:p>
          <a:p>
            <a:r>
              <a:rPr lang="en-GB" dirty="0"/>
              <a:t>These rights are </a:t>
            </a:r>
            <a:r>
              <a:rPr lang="en-GB" b="1" i="1" dirty="0"/>
              <a:t>universal</a:t>
            </a:r>
            <a:r>
              <a:rPr lang="en-GB" dirty="0"/>
              <a:t> – they apply to everyone equally in every part of the world, whoever they are, whatever their age, gender, ethnicity, sexuality </a:t>
            </a:r>
          </a:p>
          <a:p>
            <a:r>
              <a:rPr lang="en-GB" dirty="0"/>
              <a:t>The </a:t>
            </a:r>
            <a:r>
              <a:rPr lang="en-GB" b="1" dirty="0"/>
              <a:t>UN Convention on the Rights of the Child </a:t>
            </a:r>
            <a:r>
              <a:rPr lang="en-GB" dirty="0"/>
              <a:t>sets out further rights that are specific to young people</a:t>
            </a:r>
          </a:p>
          <a:p>
            <a:r>
              <a:rPr lang="en-GB" dirty="0"/>
              <a:t>All children and adults are also entitled to their human rights in all online environments, as the internet is just another public place</a:t>
            </a:r>
          </a:p>
        </p:txBody>
      </p:sp>
      <p:sp>
        <p:nvSpPr>
          <p:cNvPr id="3" name="Slide Number Placeholder 2">
            <a:extLst>
              <a:ext uri="{FF2B5EF4-FFF2-40B4-BE49-F238E27FC236}">
                <a16:creationId xmlns:a16="http://schemas.microsoft.com/office/drawing/2014/main" id="{C1B8F824-AC7C-4832-B465-6A77513613F4}"/>
              </a:ext>
            </a:extLst>
          </p:cNvPr>
          <p:cNvSpPr>
            <a:spLocks noGrp="1"/>
          </p:cNvSpPr>
          <p:nvPr>
            <p:ph type="sldNum" sz="quarter" idx="12"/>
          </p:nvPr>
        </p:nvSpPr>
        <p:spPr/>
        <p:txBody>
          <a:bodyPr/>
          <a:lstStyle/>
          <a:p>
            <a:fld id="{9A204BD2-ADAC-4DD9-87BA-ED0225123CB0}" type="slidenum">
              <a:rPr lang="en-GB" smtClean="0"/>
              <a:pPr/>
              <a:t>5</a:t>
            </a:fld>
            <a:endParaRPr lang="en-GB" dirty="0"/>
          </a:p>
        </p:txBody>
      </p:sp>
    </p:spTree>
    <p:extLst>
      <p:ext uri="{BB962C8B-B14F-4D97-AF65-F5344CB8AC3E}">
        <p14:creationId xmlns:p14="http://schemas.microsoft.com/office/powerpoint/2010/main" val="1860704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99739-AC0D-4FC6-94CB-4E041689EA2C}"/>
              </a:ext>
            </a:extLst>
          </p:cNvPr>
          <p:cNvSpPr>
            <a:spLocks noGrp="1"/>
          </p:cNvSpPr>
          <p:nvPr>
            <p:ph type="title"/>
          </p:nvPr>
        </p:nvSpPr>
        <p:spPr>
          <a:xfrm>
            <a:off x="838200" y="0"/>
            <a:ext cx="10515600" cy="1325563"/>
          </a:xfrm>
        </p:spPr>
        <p:txBody>
          <a:bodyPr/>
          <a:lstStyle/>
          <a:p>
            <a:r>
              <a:rPr lang="en-GB" dirty="0"/>
              <a:t>Key human and children’s rights</a:t>
            </a:r>
          </a:p>
        </p:txBody>
      </p:sp>
      <p:sp>
        <p:nvSpPr>
          <p:cNvPr id="3" name="Content Placeholder 2">
            <a:extLst>
              <a:ext uri="{FF2B5EF4-FFF2-40B4-BE49-F238E27FC236}">
                <a16:creationId xmlns:a16="http://schemas.microsoft.com/office/drawing/2014/main" id="{B1BDECEC-7D3C-4169-BB6F-BAEB2789AD77}"/>
              </a:ext>
            </a:extLst>
          </p:cNvPr>
          <p:cNvSpPr>
            <a:spLocks noGrp="1"/>
          </p:cNvSpPr>
          <p:nvPr>
            <p:ph idx="1"/>
          </p:nvPr>
        </p:nvSpPr>
        <p:spPr>
          <a:xfrm>
            <a:off x="838200" y="1060712"/>
            <a:ext cx="10841611" cy="5184742"/>
          </a:xfrm>
        </p:spPr>
        <p:txBody>
          <a:bodyPr>
            <a:normAutofit fontScale="92500" lnSpcReduction="10000"/>
          </a:bodyPr>
          <a:lstStyle/>
          <a:p>
            <a:r>
              <a:rPr lang="en-GB" dirty="0"/>
              <a:t>Every child has the right to </a:t>
            </a:r>
            <a:r>
              <a:rPr lang="en-GB" b="1" dirty="0"/>
              <a:t>an identity</a:t>
            </a:r>
          </a:p>
          <a:p>
            <a:r>
              <a:rPr lang="en-GB" dirty="0"/>
              <a:t>Every child has the right to </a:t>
            </a:r>
            <a:r>
              <a:rPr lang="en-GB" b="1" dirty="0"/>
              <a:t>privacy</a:t>
            </a:r>
          </a:p>
          <a:p>
            <a:r>
              <a:rPr lang="en-GB" dirty="0"/>
              <a:t>Children have the right to</a:t>
            </a:r>
            <a:r>
              <a:rPr lang="en-GB" b="1" dirty="0"/>
              <a:t> live free from (and be protected from) all forms of abuse and exploitation</a:t>
            </a:r>
          </a:p>
          <a:p>
            <a:r>
              <a:rPr lang="en-GB" dirty="0"/>
              <a:t>Every child has the right to</a:t>
            </a:r>
            <a:r>
              <a:rPr lang="en-GB" b="1" dirty="0"/>
              <a:t> think and believe what they choose</a:t>
            </a:r>
            <a:r>
              <a:rPr lang="en-GB" dirty="0"/>
              <a:t>, as long as they are not stopping people from enjoying their rights</a:t>
            </a:r>
          </a:p>
          <a:p>
            <a:r>
              <a:rPr lang="en-GB" dirty="0"/>
              <a:t>Every child has the right to </a:t>
            </a:r>
            <a:r>
              <a:rPr lang="en-GB" b="1" dirty="0"/>
              <a:t>an education</a:t>
            </a:r>
          </a:p>
          <a:p>
            <a:r>
              <a:rPr lang="en-GB" dirty="0"/>
              <a:t>Every child has the right to </a:t>
            </a:r>
            <a:r>
              <a:rPr lang="en-GB" b="1" dirty="0"/>
              <a:t>relax, play and take part in a range of cultural and artistic activities</a:t>
            </a:r>
          </a:p>
          <a:p>
            <a:r>
              <a:rPr lang="en-GB" dirty="0"/>
              <a:t>Every child has the right to </a:t>
            </a:r>
            <a:r>
              <a:rPr lang="en-GB" b="1" dirty="0"/>
              <a:t>meet with other children and to join groups and organisations</a:t>
            </a:r>
            <a:r>
              <a:rPr lang="en-GB" dirty="0"/>
              <a:t>, as long as this does not stop other people from enjoying their rights</a:t>
            </a:r>
          </a:p>
          <a:p>
            <a:r>
              <a:rPr lang="en-GB" dirty="0"/>
              <a:t>Every child has the right to </a:t>
            </a:r>
            <a:r>
              <a:rPr lang="en-GB" b="1" dirty="0"/>
              <a:t>express their views, feelings and wishes in all matters affecting them</a:t>
            </a:r>
            <a:r>
              <a:rPr lang="en-GB" dirty="0"/>
              <a:t>, and to have their views considered and taken seriously</a:t>
            </a:r>
          </a:p>
        </p:txBody>
      </p:sp>
      <p:sp>
        <p:nvSpPr>
          <p:cNvPr id="4" name="Slide Number Placeholder 3">
            <a:extLst>
              <a:ext uri="{FF2B5EF4-FFF2-40B4-BE49-F238E27FC236}">
                <a16:creationId xmlns:a16="http://schemas.microsoft.com/office/drawing/2014/main" id="{57D13A74-EE6A-4F4B-AABA-D62F4BBD19A6}"/>
              </a:ext>
            </a:extLst>
          </p:cNvPr>
          <p:cNvSpPr>
            <a:spLocks noGrp="1"/>
          </p:cNvSpPr>
          <p:nvPr>
            <p:ph type="sldNum" sz="quarter" idx="12"/>
          </p:nvPr>
        </p:nvSpPr>
        <p:spPr/>
        <p:txBody>
          <a:bodyPr/>
          <a:lstStyle/>
          <a:p>
            <a:fld id="{9A204BD2-ADAC-4DD9-87BA-ED0225123CB0}" type="slidenum">
              <a:rPr lang="en-GB" smtClean="0"/>
              <a:pPr/>
              <a:t>6</a:t>
            </a:fld>
            <a:endParaRPr lang="en-GB" dirty="0"/>
          </a:p>
        </p:txBody>
      </p:sp>
    </p:spTree>
    <p:extLst>
      <p:ext uri="{BB962C8B-B14F-4D97-AF65-F5344CB8AC3E}">
        <p14:creationId xmlns:p14="http://schemas.microsoft.com/office/powerpoint/2010/main" val="482390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FEDE3B-2CA0-400B-A2FD-E4EBD9CC96CA}"/>
              </a:ext>
            </a:extLst>
          </p:cNvPr>
          <p:cNvSpPr>
            <a:spLocks noGrp="1"/>
          </p:cNvSpPr>
          <p:nvPr>
            <p:ph type="title"/>
          </p:nvPr>
        </p:nvSpPr>
        <p:spPr/>
        <p:txBody>
          <a:bodyPr/>
          <a:lstStyle/>
          <a:p>
            <a:r>
              <a:rPr lang="en-GB" dirty="0"/>
              <a:t>Which rights are being broken?</a:t>
            </a:r>
          </a:p>
        </p:txBody>
      </p:sp>
      <p:sp>
        <p:nvSpPr>
          <p:cNvPr id="4" name="Slide Number Placeholder 3">
            <a:extLst>
              <a:ext uri="{FF2B5EF4-FFF2-40B4-BE49-F238E27FC236}">
                <a16:creationId xmlns:a16="http://schemas.microsoft.com/office/drawing/2014/main" id="{EF240381-FDBB-466A-871F-042F42998D9E}"/>
              </a:ext>
            </a:extLst>
          </p:cNvPr>
          <p:cNvSpPr>
            <a:spLocks noGrp="1"/>
          </p:cNvSpPr>
          <p:nvPr>
            <p:ph type="sldNum" sz="quarter" idx="12"/>
          </p:nvPr>
        </p:nvSpPr>
        <p:spPr/>
        <p:txBody>
          <a:bodyPr/>
          <a:lstStyle/>
          <a:p>
            <a:fld id="{9A204BD2-ADAC-4DD9-87BA-ED0225123CB0}" type="slidenum">
              <a:rPr lang="en-GB" smtClean="0"/>
              <a:pPr/>
              <a:t>7</a:t>
            </a:fld>
            <a:endParaRPr lang="en-GB" dirty="0"/>
          </a:p>
        </p:txBody>
      </p:sp>
      <p:sp>
        <p:nvSpPr>
          <p:cNvPr id="7" name="Rectangle: Rounded Corners 6">
            <a:extLst>
              <a:ext uri="{FF2B5EF4-FFF2-40B4-BE49-F238E27FC236}">
                <a16:creationId xmlns:a16="http://schemas.microsoft.com/office/drawing/2014/main" id="{36F5C6C4-3DB1-41C7-9BAB-936737BFEE45}"/>
              </a:ext>
            </a:extLst>
          </p:cNvPr>
          <p:cNvSpPr/>
          <p:nvPr/>
        </p:nvSpPr>
        <p:spPr>
          <a:xfrm>
            <a:off x="838200" y="1579690"/>
            <a:ext cx="10256363" cy="1104502"/>
          </a:xfrm>
          <a:prstGeom prst="roundRect">
            <a:avLst/>
          </a:prstGeom>
          <a:noFill/>
          <a:ln w="38100">
            <a:solidFill>
              <a:srgbClr val="9AD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Open Sans" pitchFamily="2" charset="0"/>
                <a:ea typeface="Open Sans" pitchFamily="2" charset="0"/>
                <a:cs typeface="Open Sans" pitchFamily="2" charset="0"/>
              </a:rPr>
              <a:t>Mubeen is wondering whether he might be bisexual. In his relationships and sex education lessons, the teacher talks about flirting, romance and sexual activities as if they always take place between boys and girls (never between boys, or between girls)</a:t>
            </a:r>
          </a:p>
        </p:txBody>
      </p:sp>
      <p:sp>
        <p:nvSpPr>
          <p:cNvPr id="10" name="Rectangle: Rounded Corners 9">
            <a:extLst>
              <a:ext uri="{FF2B5EF4-FFF2-40B4-BE49-F238E27FC236}">
                <a16:creationId xmlns:a16="http://schemas.microsoft.com/office/drawing/2014/main" id="{11E2DBA1-D32C-4744-A034-2FB70BC00A0D}"/>
              </a:ext>
            </a:extLst>
          </p:cNvPr>
          <p:cNvSpPr/>
          <p:nvPr/>
        </p:nvSpPr>
        <p:spPr>
          <a:xfrm>
            <a:off x="838200" y="2881944"/>
            <a:ext cx="10256363" cy="836067"/>
          </a:xfrm>
          <a:prstGeom prst="roundRect">
            <a:avLst/>
          </a:prstGeom>
          <a:noFill/>
          <a:ln w="38100">
            <a:solidFill>
              <a:srgbClr val="9AD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Open Sans" pitchFamily="2" charset="0"/>
                <a:ea typeface="Open Sans" pitchFamily="2" charset="0"/>
                <a:cs typeface="Open Sans" pitchFamily="2" charset="0"/>
              </a:rPr>
              <a:t>Shauna is regularly teased and made fun of by people in her year at school because of her taste in music and her look.</a:t>
            </a:r>
          </a:p>
        </p:txBody>
      </p:sp>
      <p:sp>
        <p:nvSpPr>
          <p:cNvPr id="11" name="Rectangle: Rounded Corners 10">
            <a:extLst>
              <a:ext uri="{FF2B5EF4-FFF2-40B4-BE49-F238E27FC236}">
                <a16:creationId xmlns:a16="http://schemas.microsoft.com/office/drawing/2014/main" id="{59FFF5BD-0F31-493E-BA60-6CCEDDCA4BAE}"/>
              </a:ext>
            </a:extLst>
          </p:cNvPr>
          <p:cNvSpPr/>
          <p:nvPr/>
        </p:nvSpPr>
        <p:spPr>
          <a:xfrm>
            <a:off x="838200" y="3898757"/>
            <a:ext cx="10256363" cy="1101817"/>
          </a:xfrm>
          <a:prstGeom prst="roundRect">
            <a:avLst/>
          </a:prstGeom>
          <a:noFill/>
          <a:ln w="38100">
            <a:solidFill>
              <a:srgbClr val="9AD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Open Sans" pitchFamily="2" charset="0"/>
                <a:ea typeface="Open Sans" pitchFamily="2" charset="0"/>
                <a:cs typeface="Open Sans" pitchFamily="2" charset="0"/>
              </a:rPr>
              <a:t>Tina and Ben are girl- and boyfriend (in year 11). Ben shared some personal stuff and told Tina he loved her in a messaging chat one evening. Last week Tina showed some of her friends his messages and they’ve been teasing him ever since.</a:t>
            </a:r>
          </a:p>
        </p:txBody>
      </p:sp>
      <p:sp>
        <p:nvSpPr>
          <p:cNvPr id="8" name="Text Placeholder 6">
            <a:extLst>
              <a:ext uri="{FF2B5EF4-FFF2-40B4-BE49-F238E27FC236}">
                <a16:creationId xmlns:a16="http://schemas.microsoft.com/office/drawing/2014/main" id="{4AC7EA47-D156-40B0-BBD7-BCD8B8B144A8}"/>
              </a:ext>
            </a:extLst>
          </p:cNvPr>
          <p:cNvSpPr txBox="1">
            <a:spLocks/>
          </p:cNvSpPr>
          <p:nvPr/>
        </p:nvSpPr>
        <p:spPr>
          <a:xfrm>
            <a:off x="838200" y="5278310"/>
            <a:ext cx="10256363" cy="684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latin typeface="Open Sans" pitchFamily="2" charset="0"/>
                <a:ea typeface="Open Sans" pitchFamily="2" charset="0"/>
                <a:cs typeface="Open Sans" pitchFamily="2" charset="0"/>
              </a:rPr>
              <a:t>Who could Mubeen, Shauna and Ben speak to about their rights being broken?</a:t>
            </a:r>
          </a:p>
        </p:txBody>
      </p:sp>
      <p:pic>
        <p:nvPicPr>
          <p:cNvPr id="12" name="Graphic 11">
            <a:extLst>
              <a:ext uri="{FF2B5EF4-FFF2-40B4-BE49-F238E27FC236}">
                <a16:creationId xmlns:a16="http://schemas.microsoft.com/office/drawing/2014/main" id="{5D8E8F46-9286-4078-AABE-A241CF55613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880" y="5181320"/>
            <a:ext cx="729320" cy="729320"/>
          </a:xfrm>
          <a:prstGeom prst="rect">
            <a:avLst/>
          </a:prstGeom>
        </p:spPr>
      </p:pic>
    </p:spTree>
    <p:extLst>
      <p:ext uri="{BB962C8B-B14F-4D97-AF65-F5344CB8AC3E}">
        <p14:creationId xmlns:p14="http://schemas.microsoft.com/office/powerpoint/2010/main" val="4221823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3140F-49E1-4337-BABA-76AF100B0090}"/>
              </a:ext>
            </a:extLst>
          </p:cNvPr>
          <p:cNvSpPr>
            <a:spLocks noGrp="1"/>
          </p:cNvSpPr>
          <p:nvPr>
            <p:ph type="title"/>
          </p:nvPr>
        </p:nvSpPr>
        <p:spPr/>
        <p:txBody>
          <a:bodyPr/>
          <a:lstStyle/>
          <a:p>
            <a:r>
              <a:rPr lang="en-GB" dirty="0"/>
              <a:t>Upholding rights in relationships</a:t>
            </a:r>
          </a:p>
        </p:txBody>
      </p:sp>
      <p:sp>
        <p:nvSpPr>
          <p:cNvPr id="3" name="Slide Number Placeholder 2">
            <a:extLst>
              <a:ext uri="{FF2B5EF4-FFF2-40B4-BE49-F238E27FC236}">
                <a16:creationId xmlns:a16="http://schemas.microsoft.com/office/drawing/2014/main" id="{1D114C93-DCE5-4206-93A1-3A2751C9164F}"/>
              </a:ext>
            </a:extLst>
          </p:cNvPr>
          <p:cNvSpPr>
            <a:spLocks noGrp="1"/>
          </p:cNvSpPr>
          <p:nvPr>
            <p:ph type="sldNum" sz="quarter" idx="12"/>
          </p:nvPr>
        </p:nvSpPr>
        <p:spPr/>
        <p:txBody>
          <a:bodyPr/>
          <a:lstStyle/>
          <a:p>
            <a:fld id="{9A204BD2-ADAC-4DD9-87BA-ED0225123CB0}" type="slidenum">
              <a:rPr lang="en-GB" smtClean="0"/>
              <a:pPr/>
              <a:t>8</a:t>
            </a:fld>
            <a:endParaRPr lang="en-GB" dirty="0"/>
          </a:p>
        </p:txBody>
      </p:sp>
      <p:sp>
        <p:nvSpPr>
          <p:cNvPr id="5" name="Text Placeholder 6">
            <a:extLst>
              <a:ext uri="{FF2B5EF4-FFF2-40B4-BE49-F238E27FC236}">
                <a16:creationId xmlns:a16="http://schemas.microsoft.com/office/drawing/2014/main" id="{B36647B2-D459-4457-B7D0-AEEF0DE3F7BB}"/>
              </a:ext>
            </a:extLst>
          </p:cNvPr>
          <p:cNvSpPr txBox="1">
            <a:spLocks/>
          </p:cNvSpPr>
          <p:nvPr/>
        </p:nvSpPr>
        <p:spPr>
          <a:xfrm>
            <a:off x="838200" y="1611284"/>
            <a:ext cx="10256363" cy="684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2400" dirty="0">
              <a:latin typeface="Open Sans" pitchFamily="2" charset="0"/>
              <a:ea typeface="Open Sans" pitchFamily="2" charset="0"/>
              <a:cs typeface="Open Sans" pitchFamily="2" charset="0"/>
            </a:endParaRPr>
          </a:p>
          <a:p>
            <a:pPr marL="0" indent="0">
              <a:buFont typeface="Arial" panose="020B0604020202020204" pitchFamily="34" charset="0"/>
              <a:buNone/>
            </a:pPr>
            <a:endParaRPr lang="en-GB" sz="2400" dirty="0">
              <a:latin typeface="Open Sans" pitchFamily="2" charset="0"/>
              <a:ea typeface="Open Sans" pitchFamily="2" charset="0"/>
              <a:cs typeface="Open Sans" pitchFamily="2" charset="0"/>
            </a:endParaRPr>
          </a:p>
        </p:txBody>
      </p:sp>
      <p:pic>
        <p:nvPicPr>
          <p:cNvPr id="10" name="734_000_22 MARS_FILM 1_16x9_v14_1">
            <a:hlinkClick r:id="" action="ppaction://media"/>
            <a:extLst>
              <a:ext uri="{FF2B5EF4-FFF2-40B4-BE49-F238E27FC236}">
                <a16:creationId xmlns:a16="http://schemas.microsoft.com/office/drawing/2014/main" id="{EFCB5CBD-3458-4D3D-9292-952909548037}"/>
              </a:ext>
            </a:extLst>
          </p:cNvPr>
          <p:cNvPicPr>
            <a:picLocks noChangeAspect="1"/>
          </p:cNvPicPr>
          <p:nvPr>
            <a:videoFile r:link="rId1"/>
            <p:extLst/>
          </p:nvPr>
        </p:nvPicPr>
        <p:blipFill>
          <a:blip r:embed="rId4"/>
          <a:stretch>
            <a:fillRect/>
          </a:stretch>
        </p:blipFill>
        <p:spPr>
          <a:xfrm>
            <a:off x="1566682" y="1451139"/>
            <a:ext cx="8799397" cy="4949661"/>
          </a:xfrm>
          <a:prstGeom prst="rect">
            <a:avLst/>
          </a:prstGeom>
        </p:spPr>
      </p:pic>
    </p:spTree>
    <p:extLst>
      <p:ext uri="{BB962C8B-B14F-4D97-AF65-F5344CB8AC3E}">
        <p14:creationId xmlns:p14="http://schemas.microsoft.com/office/powerpoint/2010/main" val="2243791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6992"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CAC60CA-DA3F-48C6-B6FE-ABFB1BC1E077}"/>
              </a:ext>
            </a:extLst>
          </p:cNvPr>
          <p:cNvSpPr>
            <a:spLocks noGrp="1"/>
          </p:cNvSpPr>
          <p:nvPr>
            <p:ph type="title"/>
          </p:nvPr>
        </p:nvSpPr>
        <p:spPr/>
        <p:txBody>
          <a:bodyPr/>
          <a:lstStyle/>
          <a:p>
            <a:r>
              <a:rPr lang="en-GB" dirty="0"/>
              <a:t>Upholding rights in relationships</a:t>
            </a:r>
          </a:p>
        </p:txBody>
      </p:sp>
      <p:sp>
        <p:nvSpPr>
          <p:cNvPr id="7" name="Content Placeholder 6">
            <a:extLst>
              <a:ext uri="{FF2B5EF4-FFF2-40B4-BE49-F238E27FC236}">
                <a16:creationId xmlns:a16="http://schemas.microsoft.com/office/drawing/2014/main" id="{C19F1C1F-B5B7-4CA1-8492-453D78812303}"/>
              </a:ext>
            </a:extLst>
          </p:cNvPr>
          <p:cNvSpPr>
            <a:spLocks noGrp="1"/>
          </p:cNvSpPr>
          <p:nvPr>
            <p:ph idx="1"/>
          </p:nvPr>
        </p:nvSpPr>
        <p:spPr>
          <a:xfrm>
            <a:off x="838200" y="1825625"/>
            <a:ext cx="8607893" cy="4351338"/>
          </a:xfrm>
        </p:spPr>
        <p:txBody>
          <a:bodyPr/>
          <a:lstStyle/>
          <a:p>
            <a:r>
              <a:rPr lang="en-GB" dirty="0"/>
              <a:t>Does Bella have the right to express her feelings on this as it affects her too?</a:t>
            </a:r>
          </a:p>
          <a:p>
            <a:endParaRPr lang="en-GB" dirty="0"/>
          </a:p>
          <a:p>
            <a:r>
              <a:rPr lang="en-GB" dirty="0"/>
              <a:t>Is Jade’s right to join a group just as important as Bella’s right to privacy?</a:t>
            </a:r>
          </a:p>
          <a:p>
            <a:endParaRPr lang="en-GB" dirty="0"/>
          </a:p>
          <a:p>
            <a:r>
              <a:rPr lang="en-GB" dirty="0"/>
              <a:t>How can Jade keep her right to attend the group whilst also respecting Bella’s rights?</a:t>
            </a:r>
          </a:p>
        </p:txBody>
      </p:sp>
      <p:sp>
        <p:nvSpPr>
          <p:cNvPr id="3" name="Slide Number Placeholder 2">
            <a:extLst>
              <a:ext uri="{FF2B5EF4-FFF2-40B4-BE49-F238E27FC236}">
                <a16:creationId xmlns:a16="http://schemas.microsoft.com/office/drawing/2014/main" id="{0195DCA0-043F-4933-8F37-634B8744D335}"/>
              </a:ext>
            </a:extLst>
          </p:cNvPr>
          <p:cNvSpPr>
            <a:spLocks noGrp="1"/>
          </p:cNvSpPr>
          <p:nvPr>
            <p:ph type="sldNum" sz="quarter" idx="12"/>
          </p:nvPr>
        </p:nvSpPr>
        <p:spPr/>
        <p:txBody>
          <a:bodyPr/>
          <a:lstStyle/>
          <a:p>
            <a:fld id="{9A204BD2-ADAC-4DD9-87BA-ED0225123CB0}" type="slidenum">
              <a:rPr lang="en-GB" smtClean="0"/>
              <a:pPr/>
              <a:t>9</a:t>
            </a:fld>
            <a:endParaRPr lang="en-GB" dirty="0"/>
          </a:p>
        </p:txBody>
      </p:sp>
      <p:pic>
        <p:nvPicPr>
          <p:cNvPr id="9" name="Picture 8">
            <a:extLst>
              <a:ext uri="{FF2B5EF4-FFF2-40B4-BE49-F238E27FC236}">
                <a16:creationId xmlns:a16="http://schemas.microsoft.com/office/drawing/2014/main" id="{6AF8C4AA-1312-4961-911B-A4C546456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79931" y="3618920"/>
            <a:ext cx="1602351" cy="1602351"/>
          </a:xfrm>
          <a:prstGeom prst="rect">
            <a:avLst/>
          </a:prstGeom>
        </p:spPr>
      </p:pic>
      <p:pic>
        <p:nvPicPr>
          <p:cNvPr id="11" name="Picture 10">
            <a:extLst>
              <a:ext uri="{FF2B5EF4-FFF2-40B4-BE49-F238E27FC236}">
                <a16:creationId xmlns:a16="http://schemas.microsoft.com/office/drawing/2014/main" id="{E82DF37F-6BA7-4A2E-A346-1D7202F525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79932" y="1583909"/>
            <a:ext cx="1602351" cy="1602351"/>
          </a:xfrm>
          <a:prstGeom prst="rect">
            <a:avLst/>
          </a:prstGeom>
        </p:spPr>
      </p:pic>
      <p:sp>
        <p:nvSpPr>
          <p:cNvPr id="12" name="TextBox 11">
            <a:extLst>
              <a:ext uri="{FF2B5EF4-FFF2-40B4-BE49-F238E27FC236}">
                <a16:creationId xmlns:a16="http://schemas.microsoft.com/office/drawing/2014/main" id="{7C2576C4-4AB7-42E0-9A5A-AB987550CAAF}"/>
              </a:ext>
            </a:extLst>
          </p:cNvPr>
          <p:cNvSpPr txBox="1"/>
          <p:nvPr/>
        </p:nvSpPr>
        <p:spPr>
          <a:xfrm>
            <a:off x="10085253" y="3202535"/>
            <a:ext cx="1191705" cy="400110"/>
          </a:xfrm>
          <a:prstGeom prst="rect">
            <a:avLst/>
          </a:prstGeom>
          <a:noFill/>
        </p:spPr>
        <p:txBody>
          <a:bodyPr wrap="square" rtlCol="0">
            <a:spAutoFit/>
          </a:bodyPr>
          <a:lstStyle/>
          <a:p>
            <a:pPr algn="ctr"/>
            <a:r>
              <a:rPr lang="en-GB" sz="2000" i="1" dirty="0">
                <a:latin typeface="Open Sans" pitchFamily="2" charset="0"/>
                <a:ea typeface="Open Sans" pitchFamily="2" charset="0"/>
                <a:cs typeface="Open Sans" pitchFamily="2" charset="0"/>
              </a:rPr>
              <a:t>Jade</a:t>
            </a:r>
          </a:p>
        </p:txBody>
      </p:sp>
      <p:sp>
        <p:nvSpPr>
          <p:cNvPr id="13" name="TextBox 12">
            <a:extLst>
              <a:ext uri="{FF2B5EF4-FFF2-40B4-BE49-F238E27FC236}">
                <a16:creationId xmlns:a16="http://schemas.microsoft.com/office/drawing/2014/main" id="{39A5EB07-E4B3-4824-AF10-125C4D76FD77}"/>
              </a:ext>
            </a:extLst>
          </p:cNvPr>
          <p:cNvSpPr txBox="1"/>
          <p:nvPr/>
        </p:nvSpPr>
        <p:spPr>
          <a:xfrm>
            <a:off x="10085253" y="5250318"/>
            <a:ext cx="1191705" cy="400110"/>
          </a:xfrm>
          <a:prstGeom prst="rect">
            <a:avLst/>
          </a:prstGeom>
          <a:noFill/>
        </p:spPr>
        <p:txBody>
          <a:bodyPr wrap="square" rtlCol="0">
            <a:spAutoFit/>
          </a:bodyPr>
          <a:lstStyle/>
          <a:p>
            <a:pPr algn="ctr"/>
            <a:r>
              <a:rPr lang="en-GB" sz="2000" i="1" dirty="0">
                <a:latin typeface="Open Sans" pitchFamily="2" charset="0"/>
                <a:ea typeface="Open Sans" pitchFamily="2" charset="0"/>
                <a:cs typeface="Open Sans" pitchFamily="2" charset="0"/>
              </a:rPr>
              <a:t>Bella</a:t>
            </a:r>
          </a:p>
        </p:txBody>
      </p:sp>
    </p:spTree>
    <p:extLst>
      <p:ext uri="{BB962C8B-B14F-4D97-AF65-F5344CB8AC3E}">
        <p14:creationId xmlns:p14="http://schemas.microsoft.com/office/powerpoint/2010/main" val="37923656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JCLASSIFIERTOPTEXTBOX" val="{CLASSIFIER}"/>
  <p:tag name="BJHEADERFOOTERTEXTBOXNAME" val="bjCLSTB-HO-HC-VT-RA-BN-DH"/>
  <p:tag name="BJHEADERFOOTERLABEL" val="TRUE"/>
</p:tagLst>
</file>

<file path=ppt/tags/tag10.xml><?xml version="1.0" encoding="utf-8"?>
<p:tagLst xmlns:a="http://schemas.openxmlformats.org/drawingml/2006/main" xmlns:r="http://schemas.openxmlformats.org/officeDocument/2006/relationships" xmlns:p="http://schemas.openxmlformats.org/presentationml/2006/main">
  <p:tag name="BJCLASSIFIERBOTTOMTEXTBOX" val="{CLASSIFIER}"/>
  <p:tag name="BJHEADERFOOTERTEXTBOXNAME" val="bjCLSTB-FO-HC-VB-RA-BN-DH"/>
  <p:tag name="BJHEADERFOOTERLABEL" val="TRUE"/>
</p:tagLst>
</file>

<file path=ppt/tags/tag11.xml><?xml version="1.0" encoding="utf-8"?>
<p:tagLst xmlns:a="http://schemas.openxmlformats.org/drawingml/2006/main" xmlns:r="http://schemas.openxmlformats.org/officeDocument/2006/relationships" xmlns:p="http://schemas.openxmlformats.org/presentationml/2006/main">
  <p:tag name="BJCLASSIFIERTOPTEXTBOX" val="{CLASSIFIER}"/>
  <p:tag name="BJHEADERFOOTERTEXTBOXNAME" val="bjCLSTB-HO-HC-VT-RA-BN-DH"/>
  <p:tag name="BJHEADERFOOTERLABEL" val="TRUE"/>
</p:tagLst>
</file>

<file path=ppt/tags/tag12.xml><?xml version="1.0" encoding="utf-8"?>
<p:tagLst xmlns:a="http://schemas.openxmlformats.org/drawingml/2006/main" xmlns:r="http://schemas.openxmlformats.org/officeDocument/2006/relationships" xmlns:p="http://schemas.openxmlformats.org/presentationml/2006/main">
  <p:tag name="BJCLASSIFIERBOTTOMTEXTBOX" val="{CLASSIFIER}"/>
  <p:tag name="BJHEADERFOOTERTEXTBOXNAME" val="bjCLSTB-FO-HC-VB-RA-BN-DH"/>
  <p:tag name="BJHEADERFOOTERLABEL" val="TRUE"/>
</p:tagLst>
</file>

<file path=ppt/tags/tag2.xml><?xml version="1.0" encoding="utf-8"?>
<p:tagLst xmlns:a="http://schemas.openxmlformats.org/drawingml/2006/main" xmlns:r="http://schemas.openxmlformats.org/officeDocument/2006/relationships" xmlns:p="http://schemas.openxmlformats.org/presentationml/2006/main">
  <p:tag name="BJCLASSIFIERBOTTOMTEXTBOX" val="{CLASSIFIER}"/>
  <p:tag name="BJHEADERFOOTERTEXTBOXNAME" val="bjCLSTB-FO-HC-VB-RA-BN-DH"/>
  <p:tag name="BJHEADERFOOTERLABEL" val="TRUE"/>
</p:tagLst>
</file>

<file path=ppt/tags/tag3.xml><?xml version="1.0" encoding="utf-8"?>
<p:tagLst xmlns:a="http://schemas.openxmlformats.org/drawingml/2006/main" xmlns:r="http://schemas.openxmlformats.org/officeDocument/2006/relationships" xmlns:p="http://schemas.openxmlformats.org/presentationml/2006/main">
  <p:tag name="BJCLASSIFIERTOPTEXTBOX" val="{CLASSIFIER}"/>
  <p:tag name="BJHEADERFOOTERTEXTBOXNAME" val="bjCLSTB-HO-HC-VT-RA-BN-DH"/>
  <p:tag name="BJHEADERFOOTERLABEL" val="TRUE"/>
</p:tagLst>
</file>

<file path=ppt/tags/tag4.xml><?xml version="1.0" encoding="utf-8"?>
<p:tagLst xmlns:a="http://schemas.openxmlformats.org/drawingml/2006/main" xmlns:r="http://schemas.openxmlformats.org/officeDocument/2006/relationships" xmlns:p="http://schemas.openxmlformats.org/presentationml/2006/main">
  <p:tag name="BJCLASSIFIERBOTTOMTEXTBOX" val="{CLASSIFIER}"/>
  <p:tag name="BJHEADERFOOTERTEXTBOXNAME" val="bjCLSTB-FO-HC-VB-RA-BN-DH"/>
  <p:tag name="BJHEADERFOOTERLABEL" val="TRUE"/>
</p:tagLst>
</file>

<file path=ppt/tags/tag5.xml><?xml version="1.0" encoding="utf-8"?>
<p:tagLst xmlns:a="http://schemas.openxmlformats.org/drawingml/2006/main" xmlns:r="http://schemas.openxmlformats.org/officeDocument/2006/relationships" xmlns:p="http://schemas.openxmlformats.org/presentationml/2006/main">
  <p:tag name="BJCLASSIFIERTOPTEXTBOX" val="{CLASSIFIER}"/>
  <p:tag name="BJHEADERFOOTERTEXTBOXNAME" val="bjCLSTB-HO-HC-VT-RA-BN-DH"/>
  <p:tag name="BJHEADERFOOTERLABEL" val="TRUE"/>
</p:tagLst>
</file>

<file path=ppt/tags/tag6.xml><?xml version="1.0" encoding="utf-8"?>
<p:tagLst xmlns:a="http://schemas.openxmlformats.org/drawingml/2006/main" xmlns:r="http://schemas.openxmlformats.org/officeDocument/2006/relationships" xmlns:p="http://schemas.openxmlformats.org/presentationml/2006/main">
  <p:tag name="BJCLASSIFIERBOTTOMTEXTBOX" val="{CLASSIFIER}"/>
  <p:tag name="BJHEADERFOOTERTEXTBOXNAME" val="bjCLSTB-FO-HC-VB-RA-BN-DH"/>
  <p:tag name="BJHEADERFOOTERLABEL" val="TRUE"/>
</p:tagLst>
</file>

<file path=ppt/tags/tag7.xml><?xml version="1.0" encoding="utf-8"?>
<p:tagLst xmlns:a="http://schemas.openxmlformats.org/drawingml/2006/main" xmlns:r="http://schemas.openxmlformats.org/officeDocument/2006/relationships" xmlns:p="http://schemas.openxmlformats.org/presentationml/2006/main">
  <p:tag name="BJCLASSIFIERTOPTEXTBOX" val="{CLASSIFIER}"/>
  <p:tag name="BJHEADERFOOTERTEXTBOXNAME" val="bjCLSTB-HO-HC-VT-RA-BN-DH"/>
  <p:tag name="BJHEADERFOOTERLABEL" val="TRUE"/>
</p:tagLst>
</file>

<file path=ppt/tags/tag8.xml><?xml version="1.0" encoding="utf-8"?>
<p:tagLst xmlns:a="http://schemas.openxmlformats.org/drawingml/2006/main" xmlns:r="http://schemas.openxmlformats.org/officeDocument/2006/relationships" xmlns:p="http://schemas.openxmlformats.org/presentationml/2006/main">
  <p:tag name="BJCLASSIFIERBOTTOMTEXTBOX" val="{CLASSIFIER}"/>
  <p:tag name="BJHEADERFOOTERTEXTBOXNAME" val="bjCLSTB-FO-HC-VB-RA-BN-DH"/>
  <p:tag name="BJHEADERFOOTERLABEL" val="TRUE"/>
</p:tagLst>
</file>

<file path=ppt/tags/tag9.xml><?xml version="1.0" encoding="utf-8"?>
<p:tagLst xmlns:a="http://schemas.openxmlformats.org/drawingml/2006/main" xmlns:r="http://schemas.openxmlformats.org/officeDocument/2006/relationships" xmlns:p="http://schemas.openxmlformats.org/presentationml/2006/main">
  <p:tag name="BJCLASSIFIERTOPTEXTBOX" val="{CLASSIFIER}"/>
  <p:tag name="BJHEADERFOOTERTEXTBOXNAME" val="bjCLSTB-HO-HC-VT-RA-BN-DH"/>
  <p:tag name="BJHEADERFOOTERLABEL" val="TRU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y values" id="{1471CD70-2B8C-4447-B2B2-8C41647C0875}" vid="{BDF7B175-53D1-48E5-BD89-364557C47E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327ca096-cb7a-4318-8957-25485b441199" origin="userSelected">
  <element uid="c4fe7354-9cb4-47ef-8d56-184d2184c452" value=""/>
  <element uid="c3ef2759-02b7-4f34-b996-0fb97d66ca1d" value=""/>
  <element uid="58a3127c-c8d2-4d27-8003-77d300e631d1" value=""/>
</sisl>
</file>

<file path=customXml/itemProps1.xml><?xml version="1.0" encoding="utf-8"?>
<ds:datastoreItem xmlns:ds="http://schemas.openxmlformats.org/officeDocument/2006/customXml" ds:itemID="{899F62A4-D625-49D0-A155-F157494E154D}">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
  <TotalTime>667</TotalTime>
  <Words>913</Words>
  <Application>Microsoft Office PowerPoint</Application>
  <PresentationFormat>Widescreen</PresentationFormat>
  <Paragraphs>99</Paragraphs>
  <Slides>13</Slides>
  <Notes>13</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Open Sans</vt:lpstr>
      <vt:lpstr>Office Theme</vt:lpstr>
      <vt:lpstr>Rights in relationships</vt:lpstr>
      <vt:lpstr>Learning objectives and outcomes</vt:lpstr>
      <vt:lpstr>Ground rules</vt:lpstr>
      <vt:lpstr>What rights do you think all young people should have?</vt:lpstr>
      <vt:lpstr>Human rights and children’s rights</vt:lpstr>
      <vt:lpstr>Key human and children’s rights</vt:lpstr>
      <vt:lpstr>Which rights are being broken?</vt:lpstr>
      <vt:lpstr>Upholding rights in relationships</vt:lpstr>
      <vt:lpstr>Upholding rights in relationships</vt:lpstr>
      <vt:lpstr>Upholding rights even when it is difficult</vt:lpstr>
      <vt:lpstr>Upholding rights even when it is difficult</vt:lpstr>
      <vt:lpstr>Children’s rights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CSEA Education Team</dc:creator>
  <cp:keywords>OFFICIAL</cp:keywords>
  <cp:lastModifiedBy>CSEA Education Team</cp:lastModifiedBy>
  <cp:revision>36</cp:revision>
  <dcterms:created xsi:type="dcterms:W3CDTF">2022-05-20T13:25:45Z</dcterms:created>
  <dcterms:modified xsi:type="dcterms:W3CDTF">2022-07-05T14:44:58Z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5b0308ad-bd23-422d-b9b1-737708af544a</vt:lpwstr>
  </property>
  <property fmtid="{D5CDD505-2E9C-101B-9397-08002B2CF9AE}" pid="3" name="bjClsUserRVM">
    <vt:lpwstr>[]</vt:lpwstr>
  </property>
  <property fmtid="{D5CDD505-2E9C-101B-9397-08002B2CF9AE}" pid="4" name="bjSaver">
    <vt:lpwstr>YWRvJYM2RarG0996Qef8TAhOqWrIA3yy</vt:lpwstr>
  </property>
  <property fmtid="{D5CDD505-2E9C-101B-9397-08002B2CF9AE}" pid="5" name="bjDocumentLabelXML">
    <vt:lpwstr>&lt;?xml version="1.0" encoding="us-ascii"?&gt;&lt;sisl xmlns:xsi="http://www.w3.org/2001/XMLSchema-instance" xmlns:xsd="http://www.w3.org/2001/XMLSchema" sislVersion="0" policy="327ca096-cb7a-4318-8957-25485b441199" origin="userSelected" xmlns="http://www.boldonj</vt:lpwstr>
  </property>
  <property fmtid="{D5CDD505-2E9C-101B-9397-08002B2CF9AE}" pid="6" name="bjDocumentLabelXML-0">
    <vt:lpwstr>ames.com/2008/01/sie/internal/label"&gt;&lt;element uid="c4fe7354-9cb4-47ef-8d56-184d2184c452" value="" /&gt;&lt;element uid="c3ef2759-02b7-4f34-b996-0fb97d66ca1d" value="" /&gt;&lt;element uid="58a3127c-c8d2-4d27-8003-77d300e631d1" value="" /&gt;&lt;/sisl&gt;</vt:lpwstr>
  </property>
  <property fmtid="{D5CDD505-2E9C-101B-9397-08002B2CF9AE}" pid="7" name="bjDocumentSecurityLabel">
    <vt:lpwstr>OFFICIAL -- 0069e81c-f500-41df-8241-a393c2260c3a</vt:lpwstr>
  </property>
  <property fmtid="{D5CDD505-2E9C-101B-9397-08002B2CF9AE}" pid="8" name="N-Classification-ID">
    <vt:lpwstr>69317c31-0511-4d66-a8ed-77db756f4747 </vt:lpwstr>
  </property>
  <property fmtid="{D5CDD505-2E9C-101B-9397-08002B2CF9AE}" pid="9" name="N-Classification">
    <vt:lpwstr>OFFICIAL</vt:lpwstr>
  </property>
  <property fmtid="{D5CDD505-2E9C-101B-9397-08002B2CF9AE}" pid="10" name="N-BO-ID">
    <vt:lpwstr>0069e81c-f500-41df-8241-a393c2260c3a</vt:lpwstr>
  </property>
</Properties>
</file>