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2"/>
  </p:sldMasterIdLst>
  <p:notesMasterIdLst>
    <p:notesMasterId r:id="rId15"/>
  </p:notesMasterIdLst>
  <p:handoutMasterIdLst>
    <p:handoutMasterId r:id="rId16"/>
  </p:handoutMasterIdLst>
  <p:sldIdLst>
    <p:sldId id="256" r:id="rId3"/>
    <p:sldId id="257" r:id="rId4"/>
    <p:sldId id="261" r:id="rId5"/>
    <p:sldId id="262" r:id="rId6"/>
    <p:sldId id="268" r:id="rId7"/>
    <p:sldId id="269" r:id="rId8"/>
    <p:sldId id="270" r:id="rId9"/>
    <p:sldId id="276" r:id="rId10"/>
    <p:sldId id="275" r:id="rId11"/>
    <p:sldId id="272" r:id="rId12"/>
    <p:sldId id="274" r:id="rId13"/>
    <p:sldId id="27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D7C8"/>
    <a:srgbClr val="ECDF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8959" autoAdjust="0"/>
  </p:normalViewPr>
  <p:slideViewPr>
    <p:cSldViewPr snapToGrid="0">
      <p:cViewPr varScale="1">
        <p:scale>
          <a:sx n="90" d="100"/>
          <a:sy n="90" d="100"/>
        </p:scale>
        <p:origin x="654" y="6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70DE7C4-8034-4349-9328-DF68AA891E7A}" type="datetimeFigureOut">
              <a:rPr lang="en-GB" smtClean="0"/>
              <a:t>12/07/2022</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B75BC39-F07B-49A0-9D08-C89F25360153}" type="slidenum">
              <a:rPr lang="en-GB" smtClean="0"/>
              <a:t>‹#›</a:t>
            </a:fld>
            <a:endParaRPr lang="en-GB"/>
          </a:p>
        </p:txBody>
      </p:sp>
    </p:spTree>
    <p:extLst>
      <p:ext uri="{BB962C8B-B14F-4D97-AF65-F5344CB8AC3E}">
        <p14:creationId xmlns:p14="http://schemas.microsoft.com/office/powerpoint/2010/main" val="8401376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FE9BF6-07C0-4C9A-A5C0-7E1831EE2ABA}" type="datetimeFigureOut">
              <a:rPr lang="en-GB" smtClean="0"/>
              <a:t>12/07/2022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5CD975-8F0E-472F-B042-D359DB649879}" type="slidenum">
              <a:rPr lang="en-GB" smtClean="0"/>
              <a:t>‹#›</a:t>
            </a:fld>
            <a:endParaRPr lang="en-GB"/>
          </a:p>
        </p:txBody>
      </p:sp>
    </p:spTree>
    <p:extLst>
      <p:ext uri="{BB962C8B-B14F-4D97-AF65-F5344CB8AC3E}">
        <p14:creationId xmlns:p14="http://schemas.microsoft.com/office/powerpoint/2010/main" val="463389982"/>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vimeo.com/699074910"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5CD975-8F0E-472F-B042-D359DB649879}" type="slidenum">
              <a:rPr lang="en-GB" smtClean="0"/>
              <a:t>1</a:t>
            </a:fld>
            <a:endParaRPr lang="en-GB"/>
          </a:p>
        </p:txBody>
      </p:sp>
    </p:spTree>
    <p:extLst>
      <p:ext uri="{BB962C8B-B14F-4D97-AF65-F5344CB8AC3E}">
        <p14:creationId xmlns:p14="http://schemas.microsoft.com/office/powerpoint/2010/main" val="3501791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5CD975-8F0E-472F-B042-D359DB649879}" type="slidenum">
              <a:rPr lang="en-GB" smtClean="0"/>
              <a:t>10</a:t>
            </a:fld>
            <a:endParaRPr lang="en-GB"/>
          </a:p>
        </p:txBody>
      </p:sp>
    </p:spTree>
    <p:extLst>
      <p:ext uri="{BB962C8B-B14F-4D97-AF65-F5344CB8AC3E}">
        <p14:creationId xmlns:p14="http://schemas.microsoft.com/office/powerpoint/2010/main" val="3356628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5CD975-8F0E-472F-B042-D359DB649879}" type="slidenum">
              <a:rPr lang="en-GB" smtClean="0"/>
              <a:t>11</a:t>
            </a:fld>
            <a:endParaRPr lang="en-GB"/>
          </a:p>
        </p:txBody>
      </p:sp>
    </p:spTree>
    <p:extLst>
      <p:ext uri="{BB962C8B-B14F-4D97-AF65-F5344CB8AC3E}">
        <p14:creationId xmlns:p14="http://schemas.microsoft.com/office/powerpoint/2010/main" val="579934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5CD975-8F0E-472F-B042-D359DB649879}" type="slidenum">
              <a:rPr lang="en-GB" smtClean="0"/>
              <a:t>12</a:t>
            </a:fld>
            <a:endParaRPr lang="en-GB"/>
          </a:p>
        </p:txBody>
      </p:sp>
    </p:spTree>
    <p:extLst>
      <p:ext uri="{BB962C8B-B14F-4D97-AF65-F5344CB8AC3E}">
        <p14:creationId xmlns:p14="http://schemas.microsoft.com/office/powerpoint/2010/main" val="2657126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5CD975-8F0E-472F-B042-D359DB649879}" type="slidenum">
              <a:rPr lang="en-GB" smtClean="0"/>
              <a:t>2</a:t>
            </a:fld>
            <a:endParaRPr lang="en-GB"/>
          </a:p>
        </p:txBody>
      </p:sp>
    </p:spTree>
    <p:extLst>
      <p:ext uri="{BB962C8B-B14F-4D97-AF65-F5344CB8AC3E}">
        <p14:creationId xmlns:p14="http://schemas.microsoft.com/office/powerpoint/2010/main" val="3393814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5CD975-8F0E-472F-B042-D359DB649879}" type="slidenum">
              <a:rPr lang="en-GB" smtClean="0"/>
              <a:t>3</a:t>
            </a:fld>
            <a:endParaRPr lang="en-GB"/>
          </a:p>
        </p:txBody>
      </p:sp>
    </p:spTree>
    <p:extLst>
      <p:ext uri="{BB962C8B-B14F-4D97-AF65-F5344CB8AC3E}">
        <p14:creationId xmlns:p14="http://schemas.microsoft.com/office/powerpoint/2010/main" val="3396141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5CD975-8F0E-472F-B042-D359DB649879}" type="slidenum">
              <a:rPr lang="en-GB" smtClean="0"/>
              <a:t>4</a:t>
            </a:fld>
            <a:endParaRPr lang="en-GB"/>
          </a:p>
        </p:txBody>
      </p:sp>
    </p:spTree>
    <p:extLst>
      <p:ext uri="{BB962C8B-B14F-4D97-AF65-F5344CB8AC3E}">
        <p14:creationId xmlns:p14="http://schemas.microsoft.com/office/powerpoint/2010/main" val="2830408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5CD975-8F0E-472F-B042-D359DB649879}" type="slidenum">
              <a:rPr lang="en-GB" smtClean="0"/>
              <a:t>5</a:t>
            </a:fld>
            <a:endParaRPr lang="en-GB"/>
          </a:p>
        </p:txBody>
      </p:sp>
    </p:spTree>
    <p:extLst>
      <p:ext uri="{BB962C8B-B14F-4D97-AF65-F5344CB8AC3E}">
        <p14:creationId xmlns:p14="http://schemas.microsoft.com/office/powerpoint/2010/main" val="2278083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a:t>
            </a:r>
            <a:r>
              <a:rPr lang="en-GB" baseline="0" dirty="0"/>
              <a:t> video will not play on your device, use Vimeo version - </a:t>
            </a:r>
            <a:r>
              <a:rPr lang="en-GB" sz="1200" u="sng" kern="1200" dirty="0">
                <a:solidFill>
                  <a:schemeClr val="tx1"/>
                </a:solidFill>
                <a:effectLst/>
                <a:latin typeface="+mn-lt"/>
                <a:ea typeface="+mn-ea"/>
                <a:cs typeface="+mn-cs"/>
                <a:hlinkClick r:id="rId3"/>
              </a:rPr>
              <a:t>https://vimeo.com/699074910</a:t>
            </a:r>
            <a:r>
              <a:rPr lang="en-GB" sz="1200" u="none" kern="1200" dirty="0">
                <a:solidFill>
                  <a:schemeClr val="tx1"/>
                </a:solidFill>
                <a:effectLst/>
                <a:latin typeface="+mn-lt"/>
                <a:ea typeface="+mn-ea"/>
                <a:cs typeface="+mn-cs"/>
              </a:rPr>
              <a:t>.</a:t>
            </a:r>
            <a:r>
              <a:rPr lang="en-GB" sz="1200" u="none" kern="1200" baseline="0" dirty="0">
                <a:solidFill>
                  <a:schemeClr val="tx1"/>
                </a:solidFill>
                <a:effectLst/>
                <a:latin typeface="+mn-lt"/>
                <a:ea typeface="+mn-ea"/>
                <a:cs typeface="+mn-cs"/>
              </a:rPr>
              <a:t> Password - </a:t>
            </a:r>
            <a:r>
              <a:rPr lang="en-GB" sz="1200" i="1" kern="1200" dirty="0">
                <a:solidFill>
                  <a:schemeClr val="tx1"/>
                </a:solidFill>
                <a:effectLst/>
                <a:latin typeface="+mn-lt"/>
                <a:ea typeface="+mn-ea"/>
                <a:cs typeface="+mn-cs"/>
              </a:rPr>
              <a:t>RelationshipsNCA22</a:t>
            </a:r>
            <a:endParaRPr lang="en-GB" sz="1200" kern="1200" dirty="0">
              <a:solidFill>
                <a:schemeClr val="tx1"/>
              </a:solidFill>
              <a:effectLst/>
              <a:latin typeface="+mn-lt"/>
              <a:ea typeface="+mn-ea"/>
              <a:cs typeface="+mn-cs"/>
            </a:endParaRPr>
          </a:p>
          <a:p>
            <a:endParaRPr lang="en-GB" dirty="0"/>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5CD975-8F0E-472F-B042-D359DB649879}" type="slidenum">
              <a:rPr lang="en-GB" smtClean="0"/>
              <a:t>6</a:t>
            </a:fld>
            <a:endParaRPr lang="en-GB"/>
          </a:p>
        </p:txBody>
      </p:sp>
    </p:spTree>
    <p:extLst>
      <p:ext uri="{BB962C8B-B14F-4D97-AF65-F5344CB8AC3E}">
        <p14:creationId xmlns:p14="http://schemas.microsoft.com/office/powerpoint/2010/main" val="1826892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5CD975-8F0E-472F-B042-D359DB649879}" type="slidenum">
              <a:rPr lang="en-GB" smtClean="0"/>
              <a:t>7</a:t>
            </a:fld>
            <a:endParaRPr lang="en-GB"/>
          </a:p>
        </p:txBody>
      </p:sp>
    </p:spTree>
    <p:extLst>
      <p:ext uri="{BB962C8B-B14F-4D97-AF65-F5344CB8AC3E}">
        <p14:creationId xmlns:p14="http://schemas.microsoft.com/office/powerpoint/2010/main" val="3488760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5CD975-8F0E-472F-B042-D359DB649879}" type="slidenum">
              <a:rPr lang="en-GB" smtClean="0"/>
              <a:t>8</a:t>
            </a:fld>
            <a:endParaRPr lang="en-GB"/>
          </a:p>
        </p:txBody>
      </p:sp>
    </p:spTree>
    <p:extLst>
      <p:ext uri="{BB962C8B-B14F-4D97-AF65-F5344CB8AC3E}">
        <p14:creationId xmlns:p14="http://schemas.microsoft.com/office/powerpoint/2010/main" val="525871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5CD975-8F0E-472F-B042-D359DB649879}" type="slidenum">
              <a:rPr lang="en-GB" smtClean="0"/>
              <a:t>9</a:t>
            </a:fld>
            <a:endParaRPr lang="en-GB"/>
          </a:p>
        </p:txBody>
      </p:sp>
    </p:spTree>
    <p:extLst>
      <p:ext uri="{BB962C8B-B14F-4D97-AF65-F5344CB8AC3E}">
        <p14:creationId xmlns:p14="http://schemas.microsoft.com/office/powerpoint/2010/main" val="234268110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Master" Target="../slideMasters/slideMaster1.xml"/><Relationship Id="rId7" Type="http://schemas.openxmlformats.org/officeDocument/2006/relationships/image" Target="../media/image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tags" Target="../tags/tag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Master" Target="../slideMasters/slideMaster1.xml"/><Relationship Id="rId7" Type="http://schemas.openxmlformats.org/officeDocument/2006/relationships/image" Target="../media/image3.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Master" Target="../slideMasters/slideMaster1.xml"/><Relationship Id="rId7" Type="http://schemas.openxmlformats.org/officeDocument/2006/relationships/image" Target="../media/image10.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Year 8">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7996AF5-CB38-40C1-B7C8-5C75B96992DE}"/>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contrast="-25000"/>
                    </a14:imgEffect>
                  </a14:imgLayer>
                </a14:imgProps>
              </a:ext>
              <a:ext uri="{28A0092B-C50C-407E-A947-70E740481C1C}">
                <a14:useLocalDpi xmlns:a14="http://schemas.microsoft.com/office/drawing/2010/main"/>
              </a:ext>
            </a:extLst>
          </a:blip>
          <a:stretch>
            <a:fillRect/>
          </a:stretch>
        </p:blipFill>
        <p:spPr>
          <a:xfrm>
            <a:off x="1" y="0"/>
            <a:ext cx="12191998" cy="6857999"/>
          </a:xfrm>
          <a:prstGeom prst="rect">
            <a:avLst/>
          </a:prstGeom>
        </p:spPr>
      </p:pic>
      <p:sp>
        <p:nvSpPr>
          <p:cNvPr id="2" name="Title 1">
            <a:extLst>
              <a:ext uri="{FF2B5EF4-FFF2-40B4-BE49-F238E27FC236}">
                <a16:creationId xmlns:a16="http://schemas.microsoft.com/office/drawing/2014/main" id="{C476AE02-D1D1-4D89-9C63-306C193C1DC0}"/>
              </a:ext>
            </a:extLst>
          </p:cNvPr>
          <p:cNvSpPr>
            <a:spLocks noGrp="1"/>
          </p:cNvSpPr>
          <p:nvPr>
            <p:ph type="ctrTitle"/>
          </p:nvPr>
        </p:nvSpPr>
        <p:spPr>
          <a:xfrm>
            <a:off x="838200" y="2941736"/>
            <a:ext cx="9144000" cy="2387600"/>
          </a:xfrm>
        </p:spPr>
        <p:txBody>
          <a:bodyPr anchor="b">
            <a:normAutofit/>
          </a:bodyPr>
          <a:lstStyle>
            <a:lvl1pPr algn="l">
              <a:defRPr sz="6600" b="1">
                <a:solidFill>
                  <a:schemeClr val="bg1"/>
                </a:solidFill>
                <a:latin typeface="Open Sans" pitchFamily="2" charset="0"/>
                <a:ea typeface="Open Sans" pitchFamily="2" charset="0"/>
                <a:cs typeface="Open Sans" pitchFamily="2" charset="0"/>
              </a:defRPr>
            </a:lvl1p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DA6F0304-F906-40D7-8634-46A14D02A827}"/>
              </a:ext>
            </a:extLst>
          </p:cNvPr>
          <p:cNvSpPr>
            <a:spLocks noGrp="1"/>
          </p:cNvSpPr>
          <p:nvPr>
            <p:ph type="dt" sz="half" idx="10"/>
          </p:nvPr>
        </p:nvSpPr>
        <p:spPr/>
        <p:txBody>
          <a:bodyPr/>
          <a:lstStyle/>
          <a:p>
            <a:fld id="{195A001C-18A5-45B3-B34A-F391E05BF072}" type="datetime1">
              <a:rPr lang="en-GB" smtClean="0"/>
              <a:t>12/07/2022</a:t>
            </a:fld>
            <a:endParaRPr lang="en-GB"/>
          </a:p>
        </p:txBody>
      </p:sp>
      <p:sp>
        <p:nvSpPr>
          <p:cNvPr id="5" name="Footer Placeholder 4">
            <a:extLst>
              <a:ext uri="{FF2B5EF4-FFF2-40B4-BE49-F238E27FC236}">
                <a16:creationId xmlns:a16="http://schemas.microsoft.com/office/drawing/2014/main" id="{E51C1322-6101-4D82-9DB3-EB584B58EC22}"/>
              </a:ext>
            </a:extLst>
          </p:cNvPr>
          <p:cNvSpPr>
            <a:spLocks noGrp="1"/>
          </p:cNvSpPr>
          <p:nvPr>
            <p:ph type="ftr" sz="quarter" idx="11"/>
          </p:nvPr>
        </p:nvSpPr>
        <p:spPr/>
        <p:txBody>
          <a:bodyPr/>
          <a:lstStyle/>
          <a:p>
            <a:endParaRPr lang="en-GB"/>
          </a:p>
        </p:txBody>
      </p:sp>
      <p:pic>
        <p:nvPicPr>
          <p:cNvPr id="7" name="Picture 6">
            <a:extLst>
              <a:ext uri="{FF2B5EF4-FFF2-40B4-BE49-F238E27FC236}">
                <a16:creationId xmlns:a16="http://schemas.microsoft.com/office/drawing/2014/main" id="{775EA754-7E01-412F-80F3-B5965259748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522670" y="5617930"/>
            <a:ext cx="1662260" cy="920982"/>
          </a:xfrm>
          <a:prstGeom prst="rect">
            <a:avLst/>
          </a:prstGeom>
        </p:spPr>
      </p:pic>
      <p:pic>
        <p:nvPicPr>
          <p:cNvPr id="11" name="Picture 10">
            <a:extLst>
              <a:ext uri="{FF2B5EF4-FFF2-40B4-BE49-F238E27FC236}">
                <a16:creationId xmlns:a16="http://schemas.microsoft.com/office/drawing/2014/main" id="{0A881C15-3F9C-46A1-B790-5E477A9C10B5}"/>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6492875"/>
            <a:ext cx="12192000" cy="365125"/>
          </a:xfrm>
          <a:prstGeom prst="rect">
            <a:avLst/>
          </a:prstGeom>
        </p:spPr>
      </p:pic>
      <p:sp>
        <p:nvSpPr>
          <p:cNvPr id="6" name="Slide Number Placeholder 5">
            <a:extLst>
              <a:ext uri="{FF2B5EF4-FFF2-40B4-BE49-F238E27FC236}">
                <a16:creationId xmlns:a16="http://schemas.microsoft.com/office/drawing/2014/main" id="{C74ED719-4CCA-4A99-B16B-727A63F344C8}"/>
              </a:ext>
            </a:extLst>
          </p:cNvPr>
          <p:cNvSpPr>
            <a:spLocks noGrp="1"/>
          </p:cNvSpPr>
          <p:nvPr>
            <p:ph type="sldNum" sz="quarter" idx="12"/>
          </p:nvPr>
        </p:nvSpPr>
        <p:spPr>
          <a:xfrm>
            <a:off x="9446093" y="6495559"/>
            <a:ext cx="2743200" cy="365125"/>
          </a:xfrm>
        </p:spPr>
        <p:txBody>
          <a:bodyPr/>
          <a:lstStyle>
            <a:lvl1pPr>
              <a:defRPr sz="2000" b="1">
                <a:solidFill>
                  <a:schemeClr val="bg1"/>
                </a:solidFill>
                <a:latin typeface="Open Sans" pitchFamily="2" charset="0"/>
                <a:ea typeface="Open Sans" pitchFamily="2" charset="0"/>
                <a:cs typeface="Open Sans" pitchFamily="2" charset="0"/>
              </a:defRPr>
            </a:lvl1pPr>
          </a:lstStyle>
          <a:p>
            <a:fld id="{9A204BD2-ADAC-4DD9-87BA-ED0225123CB0}" type="slidenum">
              <a:rPr lang="en-GB" smtClean="0"/>
              <a:pPr/>
              <a:t>‹#›</a:t>
            </a:fld>
            <a:endParaRPr lang="en-GB" dirty="0"/>
          </a:p>
        </p:txBody>
      </p:sp>
      <p:sp>
        <p:nvSpPr>
          <p:cNvPr id="3" name="TextBox 2"/>
          <p:cNvSpPr txBox="1"/>
          <p:nvPr userDrawn="1">
            <p:custDataLst>
              <p:tags r:id="rId1"/>
            </p:custDataLst>
          </p:nvPr>
        </p:nvSpPr>
        <p:spPr>
          <a:xfrm>
            <a:off x="6003634" y="127000"/>
            <a:ext cx="184731" cy="369332"/>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endParaRPr lang="en-GB"/>
          </a:p>
        </p:txBody>
      </p:sp>
      <p:sp>
        <p:nvSpPr>
          <p:cNvPr id="8" name="TextBox 7"/>
          <p:cNvSpPr txBox="1"/>
          <p:nvPr userDrawn="1">
            <p:custDataLst>
              <p:tags r:id="rId2"/>
            </p:custDataLst>
          </p:nvPr>
        </p:nvSpPr>
        <p:spPr>
          <a:xfrm>
            <a:off x="6003634" y="6361668"/>
            <a:ext cx="184731" cy="369332"/>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endParaRPr lang="en-GB"/>
          </a:p>
        </p:txBody>
      </p:sp>
      <p:pic>
        <p:nvPicPr>
          <p:cNvPr id="12" name="Picture 11" descr="\\soca.local\Category_B_Data\CEOP Cat B\Harm Reduction\Thinkuknow\07 PROJECTS\RSE lessons\Launch\Logos\Respecting me you us_Header white text.png"/>
          <p:cNvPicPr>
            <a:picLocks noChangeAspect="1" noChangeArrowheads="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606015" y="127000"/>
            <a:ext cx="5437414" cy="1133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888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EF49E-5999-4FA1-8121-4F47453EBAC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64AB093-A685-4DE7-BBF0-B9EAB12BF98B}"/>
              </a:ext>
            </a:extLst>
          </p:cNvPr>
          <p:cNvSpPr>
            <a:spLocks noGrp="1"/>
          </p:cNvSpPr>
          <p:nvPr>
            <p:ph type="dt" sz="half" idx="10"/>
          </p:nvPr>
        </p:nvSpPr>
        <p:spPr/>
        <p:txBody>
          <a:bodyPr/>
          <a:lstStyle/>
          <a:p>
            <a:fld id="{789FD874-25DF-4290-965B-BDFE8E6FDD02}" type="datetime1">
              <a:rPr lang="en-GB" smtClean="0"/>
              <a:t>12/07/2022</a:t>
            </a:fld>
            <a:endParaRPr lang="en-GB"/>
          </a:p>
        </p:txBody>
      </p:sp>
      <p:sp>
        <p:nvSpPr>
          <p:cNvPr id="4" name="Footer Placeholder 3">
            <a:extLst>
              <a:ext uri="{FF2B5EF4-FFF2-40B4-BE49-F238E27FC236}">
                <a16:creationId xmlns:a16="http://schemas.microsoft.com/office/drawing/2014/main" id="{F5B8CE51-2809-4D08-A011-43B120C7246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3DB4585-EF7F-49AC-97E5-B79C9AC4A434}"/>
              </a:ext>
            </a:extLst>
          </p:cNvPr>
          <p:cNvSpPr>
            <a:spLocks noGrp="1"/>
          </p:cNvSpPr>
          <p:nvPr>
            <p:ph type="sldNum" sz="quarter" idx="12"/>
          </p:nvPr>
        </p:nvSpPr>
        <p:spPr/>
        <p:txBody>
          <a:bodyPr/>
          <a:lstStyle/>
          <a:p>
            <a:fld id="{9A204BD2-ADAC-4DD9-87BA-ED0225123CB0}" type="slidenum">
              <a:rPr lang="en-GB" smtClean="0"/>
              <a:t>‹#›</a:t>
            </a:fld>
            <a:endParaRPr lang="en-GB"/>
          </a:p>
        </p:txBody>
      </p:sp>
      <p:sp>
        <p:nvSpPr>
          <p:cNvPr id="6" name="TextBox 5"/>
          <p:cNvSpPr txBox="1"/>
          <p:nvPr userDrawn="1">
            <p:custDataLst>
              <p:tags r:id="rId1"/>
            </p:custDataLst>
          </p:nvPr>
        </p:nvSpPr>
        <p:spPr>
          <a:xfrm>
            <a:off x="6003634" y="127000"/>
            <a:ext cx="184731" cy="369332"/>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endParaRPr lang="en-GB"/>
          </a:p>
        </p:txBody>
      </p:sp>
      <p:sp>
        <p:nvSpPr>
          <p:cNvPr id="7" name="TextBox 6"/>
          <p:cNvSpPr txBox="1"/>
          <p:nvPr userDrawn="1">
            <p:custDataLst>
              <p:tags r:id="rId2"/>
            </p:custDataLst>
          </p:nvPr>
        </p:nvSpPr>
        <p:spPr>
          <a:xfrm>
            <a:off x="6003634" y="6361668"/>
            <a:ext cx="184731" cy="369332"/>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endParaRPr lang="en-GB"/>
          </a:p>
        </p:txBody>
      </p:sp>
    </p:spTree>
    <p:extLst>
      <p:ext uri="{BB962C8B-B14F-4D97-AF65-F5344CB8AC3E}">
        <p14:creationId xmlns:p14="http://schemas.microsoft.com/office/powerpoint/2010/main" val="248424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55538C-DA02-4FF0-992E-E9AD316A3D64}"/>
              </a:ext>
            </a:extLst>
          </p:cNvPr>
          <p:cNvSpPr>
            <a:spLocks noGrp="1"/>
          </p:cNvSpPr>
          <p:nvPr>
            <p:ph type="dt" sz="half" idx="10"/>
          </p:nvPr>
        </p:nvSpPr>
        <p:spPr/>
        <p:txBody>
          <a:bodyPr/>
          <a:lstStyle/>
          <a:p>
            <a:fld id="{F9BA3C94-1734-4BE9-A3CC-5DE515CDA07F}" type="datetime1">
              <a:rPr lang="en-GB" smtClean="0"/>
              <a:t>12/07/2022</a:t>
            </a:fld>
            <a:endParaRPr lang="en-GB"/>
          </a:p>
        </p:txBody>
      </p:sp>
      <p:sp>
        <p:nvSpPr>
          <p:cNvPr id="3" name="Footer Placeholder 2">
            <a:extLst>
              <a:ext uri="{FF2B5EF4-FFF2-40B4-BE49-F238E27FC236}">
                <a16:creationId xmlns:a16="http://schemas.microsoft.com/office/drawing/2014/main" id="{E4A4888F-D3F0-45C4-A797-78509F9903A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3F4A003-8800-4A5C-A180-28F928A67724}"/>
              </a:ext>
            </a:extLst>
          </p:cNvPr>
          <p:cNvSpPr>
            <a:spLocks noGrp="1"/>
          </p:cNvSpPr>
          <p:nvPr>
            <p:ph type="sldNum" sz="quarter" idx="12"/>
          </p:nvPr>
        </p:nvSpPr>
        <p:spPr/>
        <p:txBody>
          <a:bodyPr/>
          <a:lstStyle/>
          <a:p>
            <a:fld id="{9A204BD2-ADAC-4DD9-87BA-ED0225123CB0}" type="slidenum">
              <a:rPr lang="en-GB" smtClean="0"/>
              <a:t>‹#›</a:t>
            </a:fld>
            <a:endParaRPr lang="en-GB"/>
          </a:p>
        </p:txBody>
      </p:sp>
    </p:spTree>
    <p:extLst>
      <p:ext uri="{BB962C8B-B14F-4D97-AF65-F5344CB8AC3E}">
        <p14:creationId xmlns:p14="http://schemas.microsoft.com/office/powerpoint/2010/main" val="2278654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9B662-EE72-4E03-9B8C-463CC82F92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F502623-9ABF-41F0-A94E-F8FF782723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5825DDC-C172-4E42-99B9-FB425A6815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96A02E5-0543-439E-B209-45C740D13182}"/>
              </a:ext>
            </a:extLst>
          </p:cNvPr>
          <p:cNvSpPr>
            <a:spLocks noGrp="1"/>
          </p:cNvSpPr>
          <p:nvPr>
            <p:ph type="dt" sz="half" idx="10"/>
          </p:nvPr>
        </p:nvSpPr>
        <p:spPr/>
        <p:txBody>
          <a:bodyPr/>
          <a:lstStyle/>
          <a:p>
            <a:fld id="{6630228F-0618-45B8-A5B7-932098AC1D9B}" type="datetime1">
              <a:rPr lang="en-GB" smtClean="0"/>
              <a:t>12/07/2022</a:t>
            </a:fld>
            <a:endParaRPr lang="en-GB"/>
          </a:p>
        </p:txBody>
      </p:sp>
      <p:sp>
        <p:nvSpPr>
          <p:cNvPr id="6" name="Footer Placeholder 5">
            <a:extLst>
              <a:ext uri="{FF2B5EF4-FFF2-40B4-BE49-F238E27FC236}">
                <a16:creationId xmlns:a16="http://schemas.microsoft.com/office/drawing/2014/main" id="{841715AE-AB6C-4E59-B9D0-1D48C97F76F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59C0FE-F656-44C6-BEC8-67CD54CD505A}"/>
              </a:ext>
            </a:extLst>
          </p:cNvPr>
          <p:cNvSpPr>
            <a:spLocks noGrp="1"/>
          </p:cNvSpPr>
          <p:nvPr>
            <p:ph type="sldNum" sz="quarter" idx="12"/>
          </p:nvPr>
        </p:nvSpPr>
        <p:spPr/>
        <p:txBody>
          <a:bodyPr/>
          <a:lstStyle/>
          <a:p>
            <a:fld id="{9A204BD2-ADAC-4DD9-87BA-ED0225123CB0}" type="slidenum">
              <a:rPr lang="en-GB" smtClean="0"/>
              <a:t>‹#›</a:t>
            </a:fld>
            <a:endParaRPr lang="en-GB"/>
          </a:p>
        </p:txBody>
      </p:sp>
    </p:spTree>
    <p:extLst>
      <p:ext uri="{BB962C8B-B14F-4D97-AF65-F5344CB8AC3E}">
        <p14:creationId xmlns:p14="http://schemas.microsoft.com/office/powerpoint/2010/main" val="4219330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826DF-A9A9-4F59-A2F2-E5B5D67E5E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6EC55D0-52A7-4029-AA47-2A63D726D7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ED38B27-4B47-4FDE-B225-D8D20222F0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2994226-C675-41F9-99C4-706994AC1462}"/>
              </a:ext>
            </a:extLst>
          </p:cNvPr>
          <p:cNvSpPr>
            <a:spLocks noGrp="1"/>
          </p:cNvSpPr>
          <p:nvPr>
            <p:ph type="dt" sz="half" idx="10"/>
          </p:nvPr>
        </p:nvSpPr>
        <p:spPr/>
        <p:txBody>
          <a:bodyPr/>
          <a:lstStyle/>
          <a:p>
            <a:fld id="{4596ED26-1C9B-4DF3-B8B4-10D0D0B7961A}" type="datetime1">
              <a:rPr lang="en-GB" smtClean="0"/>
              <a:t>12/07/2022</a:t>
            </a:fld>
            <a:endParaRPr lang="en-GB"/>
          </a:p>
        </p:txBody>
      </p:sp>
      <p:sp>
        <p:nvSpPr>
          <p:cNvPr id="6" name="Footer Placeholder 5">
            <a:extLst>
              <a:ext uri="{FF2B5EF4-FFF2-40B4-BE49-F238E27FC236}">
                <a16:creationId xmlns:a16="http://schemas.microsoft.com/office/drawing/2014/main" id="{229E0197-C662-405E-85CA-F9A215A66EF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6CC4F73-5EF7-4A8C-B814-1C54BD110824}"/>
              </a:ext>
            </a:extLst>
          </p:cNvPr>
          <p:cNvSpPr>
            <a:spLocks noGrp="1"/>
          </p:cNvSpPr>
          <p:nvPr>
            <p:ph type="sldNum" sz="quarter" idx="12"/>
          </p:nvPr>
        </p:nvSpPr>
        <p:spPr/>
        <p:txBody>
          <a:bodyPr/>
          <a:lstStyle/>
          <a:p>
            <a:fld id="{9A204BD2-ADAC-4DD9-87BA-ED0225123CB0}" type="slidenum">
              <a:rPr lang="en-GB" smtClean="0"/>
              <a:t>‹#›</a:t>
            </a:fld>
            <a:endParaRPr lang="en-GB"/>
          </a:p>
        </p:txBody>
      </p:sp>
    </p:spTree>
    <p:extLst>
      <p:ext uri="{BB962C8B-B14F-4D97-AF65-F5344CB8AC3E}">
        <p14:creationId xmlns:p14="http://schemas.microsoft.com/office/powerpoint/2010/main" val="32454953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3C835-B86B-4451-85F4-AD226038910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72EA45E-B25E-4B17-88A7-7523D379F59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813167A-575E-4657-A71B-E24084E9E84B}"/>
              </a:ext>
            </a:extLst>
          </p:cNvPr>
          <p:cNvSpPr>
            <a:spLocks noGrp="1"/>
          </p:cNvSpPr>
          <p:nvPr>
            <p:ph type="dt" sz="half" idx="10"/>
          </p:nvPr>
        </p:nvSpPr>
        <p:spPr/>
        <p:txBody>
          <a:bodyPr/>
          <a:lstStyle/>
          <a:p>
            <a:fld id="{A8CDC78D-D032-4E50-B984-B9449055FF6B}" type="datetime1">
              <a:rPr lang="en-GB" smtClean="0"/>
              <a:t>12/07/2022</a:t>
            </a:fld>
            <a:endParaRPr lang="en-GB"/>
          </a:p>
        </p:txBody>
      </p:sp>
      <p:sp>
        <p:nvSpPr>
          <p:cNvPr id="5" name="Footer Placeholder 4">
            <a:extLst>
              <a:ext uri="{FF2B5EF4-FFF2-40B4-BE49-F238E27FC236}">
                <a16:creationId xmlns:a16="http://schemas.microsoft.com/office/drawing/2014/main" id="{EB01AF3E-443B-45F0-9DBA-5045D688DF0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68C774-4691-4B2C-8637-D24B4A22E01A}"/>
              </a:ext>
            </a:extLst>
          </p:cNvPr>
          <p:cNvSpPr>
            <a:spLocks noGrp="1"/>
          </p:cNvSpPr>
          <p:nvPr>
            <p:ph type="sldNum" sz="quarter" idx="12"/>
          </p:nvPr>
        </p:nvSpPr>
        <p:spPr/>
        <p:txBody>
          <a:bodyPr/>
          <a:lstStyle/>
          <a:p>
            <a:fld id="{9A204BD2-ADAC-4DD9-87BA-ED0225123CB0}" type="slidenum">
              <a:rPr lang="en-GB" smtClean="0"/>
              <a:t>‹#›</a:t>
            </a:fld>
            <a:endParaRPr lang="en-GB"/>
          </a:p>
        </p:txBody>
      </p:sp>
    </p:spTree>
    <p:extLst>
      <p:ext uri="{BB962C8B-B14F-4D97-AF65-F5344CB8AC3E}">
        <p14:creationId xmlns:p14="http://schemas.microsoft.com/office/powerpoint/2010/main" val="6899253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A53811-9103-49C6-B832-AEDC4E95E99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EF7D3B-A736-418E-B56A-CF9EF53B020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52A323-499C-4585-8BAE-8817F482A549}"/>
              </a:ext>
            </a:extLst>
          </p:cNvPr>
          <p:cNvSpPr>
            <a:spLocks noGrp="1"/>
          </p:cNvSpPr>
          <p:nvPr>
            <p:ph type="dt" sz="half" idx="10"/>
          </p:nvPr>
        </p:nvSpPr>
        <p:spPr/>
        <p:txBody>
          <a:bodyPr/>
          <a:lstStyle/>
          <a:p>
            <a:fld id="{2F1FD041-64D1-46A2-B0C4-96352B6C6B04}" type="datetime1">
              <a:rPr lang="en-GB" smtClean="0"/>
              <a:t>12/07/2022</a:t>
            </a:fld>
            <a:endParaRPr lang="en-GB"/>
          </a:p>
        </p:txBody>
      </p:sp>
      <p:sp>
        <p:nvSpPr>
          <p:cNvPr id="5" name="Footer Placeholder 4">
            <a:extLst>
              <a:ext uri="{FF2B5EF4-FFF2-40B4-BE49-F238E27FC236}">
                <a16:creationId xmlns:a16="http://schemas.microsoft.com/office/drawing/2014/main" id="{CEDCD7CE-EAD9-4874-BDB3-B18B5FA1897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7FDE81-B1C4-4837-86F0-98201BBBBA74}"/>
              </a:ext>
            </a:extLst>
          </p:cNvPr>
          <p:cNvSpPr>
            <a:spLocks noGrp="1"/>
          </p:cNvSpPr>
          <p:nvPr>
            <p:ph type="sldNum" sz="quarter" idx="12"/>
          </p:nvPr>
        </p:nvSpPr>
        <p:spPr/>
        <p:txBody>
          <a:bodyPr/>
          <a:lstStyle/>
          <a:p>
            <a:fld id="{9A204BD2-ADAC-4DD9-87BA-ED0225123CB0}" type="slidenum">
              <a:rPr lang="en-GB" smtClean="0"/>
              <a:t>‹#›</a:t>
            </a:fld>
            <a:endParaRPr lang="en-GB"/>
          </a:p>
        </p:txBody>
      </p:sp>
    </p:spTree>
    <p:extLst>
      <p:ext uri="{BB962C8B-B14F-4D97-AF65-F5344CB8AC3E}">
        <p14:creationId xmlns:p14="http://schemas.microsoft.com/office/powerpoint/2010/main" val="1356351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Year 9">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6DD8FCF-D531-490A-9169-1BA606EA1770}"/>
              </a:ext>
            </a:extLst>
          </p:cNvPr>
          <p:cNvPicPr>
            <a:picLocks noChangeAspect="1"/>
          </p:cNvPicPr>
          <p:nvPr userDrawn="1"/>
        </p:nvPicPr>
        <p:blipFill>
          <a:blip r:embed="rId4">
            <a:extLst>
              <a:ext uri="{BEBA8EAE-BF5A-486C-A8C5-ECC9F3942E4B}">
                <a14:imgProps xmlns:a14="http://schemas.microsoft.com/office/drawing/2010/main">
                  <a14:imgLayer r:embed="rId5">
                    <a14:imgEffect>
                      <a14:sharpenSoften amount="4000"/>
                    </a14:imgEffect>
                    <a14:imgEffect>
                      <a14:brightnessContrast bright="-10000" contrast="-60000"/>
                    </a14:imgEffect>
                  </a14:imgLayer>
                </a14:imgProps>
              </a:ext>
            </a:extLst>
          </a:blip>
          <a:stretch>
            <a:fillRect/>
          </a:stretch>
        </p:blipFill>
        <p:spPr>
          <a:xfrm>
            <a:off x="-2706" y="-3342"/>
            <a:ext cx="12197942" cy="6861342"/>
          </a:xfrm>
          <a:prstGeom prst="rect">
            <a:avLst/>
          </a:prstGeom>
          <a:effectLst/>
        </p:spPr>
      </p:pic>
      <p:sp>
        <p:nvSpPr>
          <p:cNvPr id="2" name="Title 1">
            <a:extLst>
              <a:ext uri="{FF2B5EF4-FFF2-40B4-BE49-F238E27FC236}">
                <a16:creationId xmlns:a16="http://schemas.microsoft.com/office/drawing/2014/main" id="{C476AE02-D1D1-4D89-9C63-306C193C1DC0}"/>
              </a:ext>
            </a:extLst>
          </p:cNvPr>
          <p:cNvSpPr>
            <a:spLocks noGrp="1"/>
          </p:cNvSpPr>
          <p:nvPr>
            <p:ph type="ctrTitle"/>
          </p:nvPr>
        </p:nvSpPr>
        <p:spPr>
          <a:xfrm>
            <a:off x="838200" y="2941736"/>
            <a:ext cx="9144000" cy="2387600"/>
          </a:xfrm>
        </p:spPr>
        <p:txBody>
          <a:bodyPr anchor="b">
            <a:normAutofit/>
          </a:bodyPr>
          <a:lstStyle>
            <a:lvl1pPr algn="l">
              <a:defRPr sz="6600" b="1">
                <a:solidFill>
                  <a:schemeClr val="bg1"/>
                </a:solidFill>
                <a:latin typeface="Open Sans" pitchFamily="2" charset="0"/>
                <a:ea typeface="Open Sans" pitchFamily="2" charset="0"/>
                <a:cs typeface="Open Sans" pitchFamily="2" charset="0"/>
              </a:defRPr>
            </a:lvl1p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DA6F0304-F906-40D7-8634-46A14D02A827}"/>
              </a:ext>
            </a:extLst>
          </p:cNvPr>
          <p:cNvSpPr>
            <a:spLocks noGrp="1"/>
          </p:cNvSpPr>
          <p:nvPr>
            <p:ph type="dt" sz="half" idx="10"/>
          </p:nvPr>
        </p:nvSpPr>
        <p:spPr/>
        <p:txBody>
          <a:bodyPr/>
          <a:lstStyle/>
          <a:p>
            <a:fld id="{195A001C-18A5-45B3-B34A-F391E05BF072}" type="datetime1">
              <a:rPr lang="en-GB" smtClean="0"/>
              <a:t>12/07/2022</a:t>
            </a:fld>
            <a:endParaRPr lang="en-GB"/>
          </a:p>
        </p:txBody>
      </p:sp>
      <p:sp>
        <p:nvSpPr>
          <p:cNvPr id="5" name="Footer Placeholder 4">
            <a:extLst>
              <a:ext uri="{FF2B5EF4-FFF2-40B4-BE49-F238E27FC236}">
                <a16:creationId xmlns:a16="http://schemas.microsoft.com/office/drawing/2014/main" id="{E51C1322-6101-4D82-9DB3-EB584B58EC22}"/>
              </a:ext>
            </a:extLst>
          </p:cNvPr>
          <p:cNvSpPr>
            <a:spLocks noGrp="1"/>
          </p:cNvSpPr>
          <p:nvPr>
            <p:ph type="ftr" sz="quarter" idx="11"/>
          </p:nvPr>
        </p:nvSpPr>
        <p:spPr/>
        <p:txBody>
          <a:bodyPr/>
          <a:lstStyle/>
          <a:p>
            <a:endParaRPr lang="en-GB"/>
          </a:p>
        </p:txBody>
      </p:sp>
      <p:pic>
        <p:nvPicPr>
          <p:cNvPr id="7" name="Picture 6">
            <a:extLst>
              <a:ext uri="{FF2B5EF4-FFF2-40B4-BE49-F238E27FC236}">
                <a16:creationId xmlns:a16="http://schemas.microsoft.com/office/drawing/2014/main" id="{775EA754-7E01-412F-80F3-B5965259748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522670" y="5617930"/>
            <a:ext cx="1662260" cy="920982"/>
          </a:xfrm>
          <a:prstGeom prst="rect">
            <a:avLst/>
          </a:prstGeom>
        </p:spPr>
      </p:pic>
      <p:pic>
        <p:nvPicPr>
          <p:cNvPr id="11" name="Picture 10">
            <a:extLst>
              <a:ext uri="{FF2B5EF4-FFF2-40B4-BE49-F238E27FC236}">
                <a16:creationId xmlns:a16="http://schemas.microsoft.com/office/drawing/2014/main" id="{0A881C15-3F9C-46A1-B790-5E477A9C10B5}"/>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6492875"/>
            <a:ext cx="12192000" cy="365125"/>
          </a:xfrm>
          <a:prstGeom prst="rect">
            <a:avLst/>
          </a:prstGeom>
        </p:spPr>
      </p:pic>
      <p:sp>
        <p:nvSpPr>
          <p:cNvPr id="6" name="Slide Number Placeholder 5">
            <a:extLst>
              <a:ext uri="{FF2B5EF4-FFF2-40B4-BE49-F238E27FC236}">
                <a16:creationId xmlns:a16="http://schemas.microsoft.com/office/drawing/2014/main" id="{C74ED719-4CCA-4A99-B16B-727A63F344C8}"/>
              </a:ext>
            </a:extLst>
          </p:cNvPr>
          <p:cNvSpPr>
            <a:spLocks noGrp="1"/>
          </p:cNvSpPr>
          <p:nvPr>
            <p:ph type="sldNum" sz="quarter" idx="12"/>
          </p:nvPr>
        </p:nvSpPr>
        <p:spPr>
          <a:xfrm>
            <a:off x="9446093" y="6495559"/>
            <a:ext cx="2743200" cy="365125"/>
          </a:xfrm>
        </p:spPr>
        <p:txBody>
          <a:bodyPr/>
          <a:lstStyle>
            <a:lvl1pPr>
              <a:defRPr sz="2000" b="1">
                <a:solidFill>
                  <a:schemeClr val="bg1"/>
                </a:solidFill>
                <a:latin typeface="Open Sans" pitchFamily="2" charset="0"/>
                <a:ea typeface="Open Sans" pitchFamily="2" charset="0"/>
                <a:cs typeface="Open Sans" pitchFamily="2" charset="0"/>
              </a:defRPr>
            </a:lvl1pPr>
          </a:lstStyle>
          <a:p>
            <a:fld id="{9A204BD2-ADAC-4DD9-87BA-ED0225123CB0}" type="slidenum">
              <a:rPr lang="en-GB" smtClean="0"/>
              <a:pPr/>
              <a:t>‹#›</a:t>
            </a:fld>
            <a:endParaRPr lang="en-GB" dirty="0"/>
          </a:p>
        </p:txBody>
      </p:sp>
      <p:sp>
        <p:nvSpPr>
          <p:cNvPr id="3" name="TextBox 2"/>
          <p:cNvSpPr txBox="1"/>
          <p:nvPr userDrawn="1">
            <p:custDataLst>
              <p:tags r:id="rId1"/>
            </p:custDataLst>
          </p:nvPr>
        </p:nvSpPr>
        <p:spPr>
          <a:xfrm>
            <a:off x="6003634" y="127000"/>
            <a:ext cx="184731" cy="369332"/>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endParaRPr lang="en-GB"/>
          </a:p>
        </p:txBody>
      </p:sp>
      <p:sp>
        <p:nvSpPr>
          <p:cNvPr id="8" name="TextBox 7"/>
          <p:cNvSpPr txBox="1"/>
          <p:nvPr userDrawn="1">
            <p:custDataLst>
              <p:tags r:id="rId2"/>
            </p:custDataLst>
          </p:nvPr>
        </p:nvSpPr>
        <p:spPr>
          <a:xfrm>
            <a:off x="6003634" y="6361668"/>
            <a:ext cx="184731" cy="369332"/>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endParaRPr lang="en-GB"/>
          </a:p>
        </p:txBody>
      </p:sp>
      <p:pic>
        <p:nvPicPr>
          <p:cNvPr id="12" name="Picture 11" descr="\\soca.local\Category_B_Data\CEOP Cat B\Harm Reduction\Thinkuknow\07 PROJECTS\RSE lessons\Launch\Logos\Respecting me you us_Header white text.png"/>
          <p:cNvPicPr>
            <a:picLocks noChangeAspect="1" noChangeArrowheads="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638383" y="127000"/>
            <a:ext cx="5437414" cy="1133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2428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5FAD5-04D1-4525-AC69-E42C6BB502FB}"/>
              </a:ext>
            </a:extLst>
          </p:cNvPr>
          <p:cNvSpPr>
            <a:spLocks noGrp="1"/>
          </p:cNvSpPr>
          <p:nvPr>
            <p:ph type="title" hasCustomPrompt="1"/>
          </p:nvPr>
        </p:nvSpPr>
        <p:spPr/>
        <p:txBody>
          <a:bodyPr/>
          <a:lstStyle>
            <a:lvl1pPr>
              <a:defRPr b="1">
                <a:latin typeface="Open Sans" pitchFamily="2" charset="0"/>
                <a:ea typeface="Open Sans" pitchFamily="2" charset="0"/>
                <a:cs typeface="Open Sans" pitchFamily="2" charset="0"/>
              </a:defRPr>
            </a:lvl1pPr>
          </a:lstStyle>
          <a:p>
            <a:r>
              <a:rPr lang="en-US" dirty="0"/>
              <a:t>Learning objectives title</a:t>
            </a:r>
            <a:endParaRPr lang="en-GB" dirty="0"/>
          </a:p>
        </p:txBody>
      </p:sp>
      <p:pic>
        <p:nvPicPr>
          <p:cNvPr id="7" name="Picture 6">
            <a:extLst>
              <a:ext uri="{FF2B5EF4-FFF2-40B4-BE49-F238E27FC236}">
                <a16:creationId xmlns:a16="http://schemas.microsoft.com/office/drawing/2014/main" id="{C1FAFCC1-BDA0-4F9C-B816-CC0FB32AD3C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6042" y="6508917"/>
            <a:ext cx="12192000" cy="365125"/>
          </a:xfrm>
          <a:prstGeom prst="rect">
            <a:avLst/>
          </a:prstGeom>
        </p:spPr>
      </p:pic>
      <p:sp>
        <p:nvSpPr>
          <p:cNvPr id="8" name="Slide Number Placeholder 5">
            <a:extLst>
              <a:ext uri="{FF2B5EF4-FFF2-40B4-BE49-F238E27FC236}">
                <a16:creationId xmlns:a16="http://schemas.microsoft.com/office/drawing/2014/main" id="{6EB405C6-AB42-473E-844F-ED47E2F2A23E}"/>
              </a:ext>
            </a:extLst>
          </p:cNvPr>
          <p:cNvSpPr>
            <a:spLocks noGrp="1"/>
          </p:cNvSpPr>
          <p:nvPr>
            <p:ph type="sldNum" sz="quarter" idx="12"/>
          </p:nvPr>
        </p:nvSpPr>
        <p:spPr>
          <a:xfrm>
            <a:off x="9446093" y="6495559"/>
            <a:ext cx="2743200" cy="365125"/>
          </a:xfrm>
        </p:spPr>
        <p:txBody>
          <a:bodyPr/>
          <a:lstStyle>
            <a:lvl1pPr>
              <a:defRPr sz="2000" b="1">
                <a:solidFill>
                  <a:schemeClr val="bg1"/>
                </a:solidFill>
                <a:latin typeface="Open Sans" pitchFamily="2" charset="0"/>
                <a:ea typeface="Open Sans" pitchFamily="2" charset="0"/>
                <a:cs typeface="Open Sans" pitchFamily="2" charset="0"/>
              </a:defRPr>
            </a:lvl1pPr>
          </a:lstStyle>
          <a:p>
            <a:fld id="{9A204BD2-ADAC-4DD9-87BA-ED0225123CB0}" type="slidenum">
              <a:rPr lang="en-GB" smtClean="0"/>
              <a:pPr/>
              <a:t>‹#›</a:t>
            </a:fld>
            <a:endParaRPr lang="en-GB" dirty="0"/>
          </a:p>
        </p:txBody>
      </p:sp>
      <p:pic>
        <p:nvPicPr>
          <p:cNvPr id="9" name="Picture 8">
            <a:extLst>
              <a:ext uri="{FF2B5EF4-FFF2-40B4-BE49-F238E27FC236}">
                <a16:creationId xmlns:a16="http://schemas.microsoft.com/office/drawing/2014/main" id="{5A92A3AB-B87C-47F2-A5CB-B8114E3E1C6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353800" y="5646213"/>
            <a:ext cx="717585" cy="720455"/>
          </a:xfrm>
          <a:prstGeom prst="rect">
            <a:avLst/>
          </a:prstGeom>
        </p:spPr>
      </p:pic>
      <p:sp>
        <p:nvSpPr>
          <p:cNvPr id="5" name="Text Placeholder 4">
            <a:extLst>
              <a:ext uri="{FF2B5EF4-FFF2-40B4-BE49-F238E27FC236}">
                <a16:creationId xmlns:a16="http://schemas.microsoft.com/office/drawing/2014/main" id="{121BA3D3-54AF-4A24-963E-77797BE6ABA2}"/>
              </a:ext>
            </a:extLst>
          </p:cNvPr>
          <p:cNvSpPr>
            <a:spLocks noGrp="1"/>
          </p:cNvSpPr>
          <p:nvPr>
            <p:ph type="body" sz="quarter" idx="13"/>
          </p:nvPr>
        </p:nvSpPr>
        <p:spPr>
          <a:xfrm>
            <a:off x="838200" y="1943100"/>
            <a:ext cx="10515600" cy="4297362"/>
          </a:xfrm>
        </p:spPr>
        <p:txBody>
          <a:bodyPr numCol="2"/>
          <a:lstStyle>
            <a:lvl1pPr>
              <a:defRPr sz="2400" b="0">
                <a:latin typeface="Open Sans" pitchFamily="2" charset="0"/>
                <a:ea typeface="Open Sans" pitchFamily="2" charset="0"/>
                <a:cs typeface="Open Sans" pitchFamily="2" charset="0"/>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1" name="Picture 10">
            <a:extLst>
              <a:ext uri="{FF2B5EF4-FFF2-40B4-BE49-F238E27FC236}">
                <a16:creationId xmlns:a16="http://schemas.microsoft.com/office/drawing/2014/main" id="{DEAF8D69-2EFC-4951-8065-5B72917EE56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733657" y="0"/>
            <a:ext cx="1442301" cy="1442301"/>
          </a:xfrm>
          <a:prstGeom prst="rect">
            <a:avLst/>
          </a:prstGeom>
        </p:spPr>
      </p:pic>
      <p:sp>
        <p:nvSpPr>
          <p:cNvPr id="3" name="TextBox 2"/>
          <p:cNvSpPr txBox="1"/>
          <p:nvPr userDrawn="1">
            <p:custDataLst>
              <p:tags r:id="rId1"/>
            </p:custDataLst>
          </p:nvPr>
        </p:nvSpPr>
        <p:spPr>
          <a:xfrm>
            <a:off x="6003634" y="127000"/>
            <a:ext cx="184731" cy="369332"/>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endParaRPr lang="en-GB"/>
          </a:p>
        </p:txBody>
      </p:sp>
      <p:sp>
        <p:nvSpPr>
          <p:cNvPr id="4" name="TextBox 3"/>
          <p:cNvSpPr txBox="1"/>
          <p:nvPr userDrawn="1">
            <p:custDataLst>
              <p:tags r:id="rId2"/>
            </p:custDataLst>
          </p:nvPr>
        </p:nvSpPr>
        <p:spPr>
          <a:xfrm>
            <a:off x="6003634" y="6361668"/>
            <a:ext cx="184731" cy="369332"/>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endParaRPr lang="en-GB"/>
          </a:p>
        </p:txBody>
      </p:sp>
    </p:spTree>
    <p:extLst>
      <p:ext uri="{BB962C8B-B14F-4D97-AF65-F5344CB8AC3E}">
        <p14:creationId xmlns:p14="http://schemas.microsoft.com/office/powerpoint/2010/main" val="2831285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General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5FAD5-04D1-4525-AC69-E42C6BB502FB}"/>
              </a:ext>
            </a:extLst>
          </p:cNvPr>
          <p:cNvSpPr>
            <a:spLocks noGrp="1"/>
          </p:cNvSpPr>
          <p:nvPr>
            <p:ph type="title"/>
          </p:nvPr>
        </p:nvSpPr>
        <p:spPr/>
        <p:txBody>
          <a:bodyPr/>
          <a:lstStyle>
            <a:lvl1pPr>
              <a:defRPr b="1">
                <a:latin typeface="Open Sans" pitchFamily="2" charset="0"/>
                <a:ea typeface="Open Sans" pitchFamily="2" charset="0"/>
                <a:cs typeface="Open Sans" pitchFamily="2"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A44B711-4B92-4F38-BE42-0F41FF755418}"/>
              </a:ext>
            </a:extLst>
          </p:cNvPr>
          <p:cNvSpPr>
            <a:spLocks noGrp="1"/>
          </p:cNvSpPr>
          <p:nvPr>
            <p:ph idx="1"/>
          </p:nvPr>
        </p:nvSpPr>
        <p:spPr/>
        <p:txBody>
          <a:bodyPr>
            <a:normAutofit/>
          </a:bodyPr>
          <a:lstStyle>
            <a:lvl1pPr>
              <a:defRPr sz="2400">
                <a:latin typeface="Open Sans" pitchFamily="2" charset="0"/>
                <a:ea typeface="Open Sans" pitchFamily="2" charset="0"/>
                <a:cs typeface="Open Sans" pitchFamily="2" charset="0"/>
              </a:defRPr>
            </a:lvl1pPr>
            <a:lvl2pPr>
              <a:defRPr sz="2400">
                <a:latin typeface="Open Sans" pitchFamily="2" charset="0"/>
                <a:ea typeface="Open Sans" pitchFamily="2" charset="0"/>
                <a:cs typeface="Open Sans" pitchFamily="2" charset="0"/>
              </a:defRPr>
            </a:lvl2pPr>
            <a:lvl3pPr>
              <a:defRPr sz="2400">
                <a:latin typeface="Open Sans" pitchFamily="2" charset="0"/>
                <a:ea typeface="Open Sans" pitchFamily="2" charset="0"/>
                <a:cs typeface="Open Sans" pitchFamily="2" charset="0"/>
              </a:defRPr>
            </a:lvl3pPr>
            <a:lvl4pPr>
              <a:defRPr sz="2400">
                <a:latin typeface="Open Sans" pitchFamily="2" charset="0"/>
                <a:ea typeface="Open Sans" pitchFamily="2" charset="0"/>
                <a:cs typeface="Open Sans" pitchFamily="2" charset="0"/>
              </a:defRPr>
            </a:lvl4pPr>
            <a:lvl5pPr>
              <a:defRPr sz="2400">
                <a:latin typeface="Open Sans" pitchFamily="2" charset="0"/>
                <a:ea typeface="Open Sans" pitchFamily="2" charset="0"/>
                <a:cs typeface="Open Sans"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a:extLst>
              <a:ext uri="{FF2B5EF4-FFF2-40B4-BE49-F238E27FC236}">
                <a16:creationId xmlns:a16="http://schemas.microsoft.com/office/drawing/2014/main" id="{C1FAFCC1-BDA0-4F9C-B816-CC0FB32AD3C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6492875"/>
            <a:ext cx="12192000" cy="365125"/>
          </a:xfrm>
          <a:prstGeom prst="rect">
            <a:avLst/>
          </a:prstGeom>
        </p:spPr>
      </p:pic>
      <p:sp>
        <p:nvSpPr>
          <p:cNvPr id="8" name="Slide Number Placeholder 5">
            <a:extLst>
              <a:ext uri="{FF2B5EF4-FFF2-40B4-BE49-F238E27FC236}">
                <a16:creationId xmlns:a16="http://schemas.microsoft.com/office/drawing/2014/main" id="{6EB405C6-AB42-473E-844F-ED47E2F2A23E}"/>
              </a:ext>
            </a:extLst>
          </p:cNvPr>
          <p:cNvSpPr>
            <a:spLocks noGrp="1"/>
          </p:cNvSpPr>
          <p:nvPr>
            <p:ph type="sldNum" sz="quarter" idx="12"/>
          </p:nvPr>
        </p:nvSpPr>
        <p:spPr>
          <a:xfrm>
            <a:off x="9446093" y="6495559"/>
            <a:ext cx="2743200" cy="365125"/>
          </a:xfrm>
        </p:spPr>
        <p:txBody>
          <a:bodyPr/>
          <a:lstStyle>
            <a:lvl1pPr>
              <a:defRPr sz="2000" b="1">
                <a:solidFill>
                  <a:schemeClr val="bg1"/>
                </a:solidFill>
                <a:latin typeface="Open Sans" pitchFamily="2" charset="0"/>
                <a:ea typeface="Open Sans" pitchFamily="2" charset="0"/>
                <a:cs typeface="Open Sans" pitchFamily="2" charset="0"/>
              </a:defRPr>
            </a:lvl1pPr>
          </a:lstStyle>
          <a:p>
            <a:fld id="{9A204BD2-ADAC-4DD9-87BA-ED0225123CB0}" type="slidenum">
              <a:rPr lang="en-GB" smtClean="0"/>
              <a:pPr/>
              <a:t>‹#›</a:t>
            </a:fld>
            <a:endParaRPr lang="en-GB" dirty="0"/>
          </a:p>
        </p:txBody>
      </p:sp>
      <p:pic>
        <p:nvPicPr>
          <p:cNvPr id="10" name="Picture 9">
            <a:extLst>
              <a:ext uri="{FF2B5EF4-FFF2-40B4-BE49-F238E27FC236}">
                <a16:creationId xmlns:a16="http://schemas.microsoft.com/office/drawing/2014/main" id="{51F911E4-55C9-4CB0-A722-B69B1C359DB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353800" y="5646213"/>
            <a:ext cx="717585" cy="720455"/>
          </a:xfrm>
          <a:prstGeom prst="rect">
            <a:avLst/>
          </a:prstGeom>
        </p:spPr>
      </p:pic>
      <p:pic>
        <p:nvPicPr>
          <p:cNvPr id="12" name="Picture 11">
            <a:extLst>
              <a:ext uri="{FF2B5EF4-FFF2-40B4-BE49-F238E27FC236}">
                <a16:creationId xmlns:a16="http://schemas.microsoft.com/office/drawing/2014/main" id="{611137EC-A511-482F-B415-F5A1442C90C3}"/>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733657" y="0"/>
            <a:ext cx="1442301" cy="1442301"/>
          </a:xfrm>
          <a:prstGeom prst="rect">
            <a:avLst/>
          </a:prstGeom>
        </p:spPr>
      </p:pic>
      <p:sp>
        <p:nvSpPr>
          <p:cNvPr id="4" name="TextBox 3"/>
          <p:cNvSpPr txBox="1"/>
          <p:nvPr userDrawn="1">
            <p:custDataLst>
              <p:tags r:id="rId1"/>
            </p:custDataLst>
          </p:nvPr>
        </p:nvSpPr>
        <p:spPr>
          <a:xfrm>
            <a:off x="6003634" y="127000"/>
            <a:ext cx="184731" cy="369332"/>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endParaRPr lang="en-GB"/>
          </a:p>
        </p:txBody>
      </p:sp>
      <p:sp>
        <p:nvSpPr>
          <p:cNvPr id="5" name="TextBox 4"/>
          <p:cNvSpPr txBox="1"/>
          <p:nvPr userDrawn="1">
            <p:custDataLst>
              <p:tags r:id="rId2"/>
            </p:custDataLst>
          </p:nvPr>
        </p:nvSpPr>
        <p:spPr>
          <a:xfrm>
            <a:off x="6003634" y="6361668"/>
            <a:ext cx="184731" cy="369332"/>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endParaRPr lang="en-GB"/>
          </a:p>
        </p:txBody>
      </p:sp>
    </p:spTree>
    <p:extLst>
      <p:ext uri="{BB962C8B-B14F-4D97-AF65-F5344CB8AC3E}">
        <p14:creationId xmlns:p14="http://schemas.microsoft.com/office/powerpoint/2010/main" val="164582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no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5FAD5-04D1-4525-AC69-E42C6BB502FB}"/>
              </a:ext>
            </a:extLst>
          </p:cNvPr>
          <p:cNvSpPr>
            <a:spLocks noGrp="1"/>
          </p:cNvSpPr>
          <p:nvPr>
            <p:ph type="title"/>
          </p:nvPr>
        </p:nvSpPr>
        <p:spPr/>
        <p:txBody>
          <a:bodyPr/>
          <a:lstStyle>
            <a:lvl1pPr>
              <a:defRPr b="1">
                <a:latin typeface="Open Sans" pitchFamily="2" charset="0"/>
                <a:ea typeface="Open Sans" pitchFamily="2" charset="0"/>
                <a:cs typeface="Open Sans" pitchFamily="2" charset="0"/>
              </a:defRPr>
            </a:lvl1pPr>
          </a:lstStyle>
          <a:p>
            <a:r>
              <a:rPr lang="en-US" dirty="0"/>
              <a:t>Click to edit Master title style</a:t>
            </a:r>
            <a:endParaRPr lang="en-GB" dirty="0"/>
          </a:p>
        </p:txBody>
      </p:sp>
      <p:pic>
        <p:nvPicPr>
          <p:cNvPr id="7" name="Picture 6">
            <a:extLst>
              <a:ext uri="{FF2B5EF4-FFF2-40B4-BE49-F238E27FC236}">
                <a16:creationId xmlns:a16="http://schemas.microsoft.com/office/drawing/2014/main" id="{C1FAFCC1-BDA0-4F9C-B816-CC0FB32AD3C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6492875"/>
            <a:ext cx="12192000" cy="365125"/>
          </a:xfrm>
          <a:prstGeom prst="rect">
            <a:avLst/>
          </a:prstGeom>
        </p:spPr>
      </p:pic>
      <p:sp>
        <p:nvSpPr>
          <p:cNvPr id="8" name="Slide Number Placeholder 5">
            <a:extLst>
              <a:ext uri="{FF2B5EF4-FFF2-40B4-BE49-F238E27FC236}">
                <a16:creationId xmlns:a16="http://schemas.microsoft.com/office/drawing/2014/main" id="{6EB405C6-AB42-473E-844F-ED47E2F2A23E}"/>
              </a:ext>
            </a:extLst>
          </p:cNvPr>
          <p:cNvSpPr>
            <a:spLocks noGrp="1"/>
          </p:cNvSpPr>
          <p:nvPr>
            <p:ph type="sldNum" sz="quarter" idx="12"/>
          </p:nvPr>
        </p:nvSpPr>
        <p:spPr>
          <a:xfrm>
            <a:off x="9446093" y="6495559"/>
            <a:ext cx="2743200" cy="365125"/>
          </a:xfrm>
        </p:spPr>
        <p:txBody>
          <a:bodyPr/>
          <a:lstStyle>
            <a:lvl1pPr>
              <a:defRPr sz="2000" b="1">
                <a:solidFill>
                  <a:schemeClr val="bg1"/>
                </a:solidFill>
                <a:latin typeface="Open Sans" pitchFamily="2" charset="0"/>
                <a:ea typeface="Open Sans" pitchFamily="2" charset="0"/>
                <a:cs typeface="Open Sans" pitchFamily="2" charset="0"/>
              </a:defRPr>
            </a:lvl1pPr>
          </a:lstStyle>
          <a:p>
            <a:fld id="{9A204BD2-ADAC-4DD9-87BA-ED0225123CB0}" type="slidenum">
              <a:rPr lang="en-GB" smtClean="0"/>
              <a:pPr/>
              <a:t>‹#›</a:t>
            </a:fld>
            <a:endParaRPr lang="en-GB" dirty="0"/>
          </a:p>
        </p:txBody>
      </p:sp>
      <p:pic>
        <p:nvPicPr>
          <p:cNvPr id="10" name="Picture 9">
            <a:extLst>
              <a:ext uri="{FF2B5EF4-FFF2-40B4-BE49-F238E27FC236}">
                <a16:creationId xmlns:a16="http://schemas.microsoft.com/office/drawing/2014/main" id="{218394DD-10FD-4935-9DB5-29E3E4FC084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733657" y="0"/>
            <a:ext cx="1442301" cy="1442301"/>
          </a:xfrm>
          <a:prstGeom prst="rect">
            <a:avLst/>
          </a:prstGeom>
        </p:spPr>
      </p:pic>
      <p:pic>
        <p:nvPicPr>
          <p:cNvPr id="12" name="Picture 11">
            <a:extLst>
              <a:ext uri="{FF2B5EF4-FFF2-40B4-BE49-F238E27FC236}">
                <a16:creationId xmlns:a16="http://schemas.microsoft.com/office/drawing/2014/main" id="{23AD3377-BED7-4CB6-BCB1-EF5E11CCF1B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353800" y="5646213"/>
            <a:ext cx="717585" cy="720455"/>
          </a:xfrm>
          <a:prstGeom prst="rect">
            <a:avLst/>
          </a:prstGeom>
        </p:spPr>
      </p:pic>
      <p:sp>
        <p:nvSpPr>
          <p:cNvPr id="3" name="TextBox 2"/>
          <p:cNvSpPr txBox="1"/>
          <p:nvPr userDrawn="1">
            <p:custDataLst>
              <p:tags r:id="rId1"/>
            </p:custDataLst>
          </p:nvPr>
        </p:nvSpPr>
        <p:spPr>
          <a:xfrm>
            <a:off x="6003634" y="127000"/>
            <a:ext cx="184731" cy="369332"/>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endParaRPr lang="en-GB"/>
          </a:p>
        </p:txBody>
      </p:sp>
      <p:sp>
        <p:nvSpPr>
          <p:cNvPr id="4" name="TextBox 3"/>
          <p:cNvSpPr txBox="1"/>
          <p:nvPr userDrawn="1">
            <p:custDataLst>
              <p:tags r:id="rId2"/>
            </p:custDataLst>
          </p:nvPr>
        </p:nvSpPr>
        <p:spPr>
          <a:xfrm>
            <a:off x="6003634" y="6361668"/>
            <a:ext cx="184731" cy="369332"/>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endParaRPr lang="en-GB"/>
          </a:p>
        </p:txBody>
      </p:sp>
    </p:spTree>
    <p:extLst>
      <p:ext uri="{BB962C8B-B14F-4D97-AF65-F5344CB8AC3E}">
        <p14:creationId xmlns:p14="http://schemas.microsoft.com/office/powerpoint/2010/main" val="1403645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pport service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FAFCC1-BDA0-4F9C-B816-CC0FB32AD3C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6492875"/>
            <a:ext cx="12192000" cy="365125"/>
          </a:xfrm>
          <a:prstGeom prst="rect">
            <a:avLst/>
          </a:prstGeom>
        </p:spPr>
      </p:pic>
      <p:sp>
        <p:nvSpPr>
          <p:cNvPr id="8" name="Slide Number Placeholder 5">
            <a:extLst>
              <a:ext uri="{FF2B5EF4-FFF2-40B4-BE49-F238E27FC236}">
                <a16:creationId xmlns:a16="http://schemas.microsoft.com/office/drawing/2014/main" id="{6EB405C6-AB42-473E-844F-ED47E2F2A23E}"/>
              </a:ext>
            </a:extLst>
          </p:cNvPr>
          <p:cNvSpPr>
            <a:spLocks noGrp="1"/>
          </p:cNvSpPr>
          <p:nvPr>
            <p:ph type="sldNum" sz="quarter" idx="12"/>
          </p:nvPr>
        </p:nvSpPr>
        <p:spPr>
          <a:xfrm>
            <a:off x="9446093" y="6495559"/>
            <a:ext cx="2743200" cy="365125"/>
          </a:xfrm>
        </p:spPr>
        <p:txBody>
          <a:bodyPr/>
          <a:lstStyle>
            <a:lvl1pPr>
              <a:defRPr sz="2000" b="1">
                <a:solidFill>
                  <a:schemeClr val="bg1"/>
                </a:solidFill>
                <a:latin typeface="Open Sans" pitchFamily="2" charset="0"/>
                <a:ea typeface="Open Sans" pitchFamily="2" charset="0"/>
                <a:cs typeface="Open Sans" pitchFamily="2" charset="0"/>
              </a:defRPr>
            </a:lvl1pPr>
          </a:lstStyle>
          <a:p>
            <a:fld id="{9A204BD2-ADAC-4DD9-87BA-ED0225123CB0}" type="slidenum">
              <a:rPr lang="en-GB" smtClean="0"/>
              <a:pPr/>
              <a:t>‹#›</a:t>
            </a:fld>
            <a:endParaRPr lang="en-GB" dirty="0"/>
          </a:p>
        </p:txBody>
      </p:sp>
      <p:pic>
        <p:nvPicPr>
          <p:cNvPr id="10" name="Graphic 9" descr="Users">
            <a:extLst>
              <a:ext uri="{FF2B5EF4-FFF2-40B4-BE49-F238E27FC236}">
                <a16:creationId xmlns:a16="http://schemas.microsoft.com/office/drawing/2014/main" id="{024813D5-9FDD-44AB-A0E3-F43311E75D7D}"/>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054937" y="1491035"/>
            <a:ext cx="914400" cy="914400"/>
          </a:xfrm>
          <a:prstGeom prst="rect">
            <a:avLst/>
          </a:prstGeom>
        </p:spPr>
      </p:pic>
      <p:pic>
        <p:nvPicPr>
          <p:cNvPr id="12" name="Picture 11">
            <a:extLst>
              <a:ext uri="{FF2B5EF4-FFF2-40B4-BE49-F238E27FC236}">
                <a16:creationId xmlns:a16="http://schemas.microsoft.com/office/drawing/2014/main" id="{B908C8C8-B50E-410E-AD27-F5DC937190B9}"/>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4933501" y="3601549"/>
            <a:ext cx="2127452" cy="1120458"/>
          </a:xfrm>
          <a:prstGeom prst="rect">
            <a:avLst/>
          </a:prstGeom>
        </p:spPr>
      </p:pic>
      <p:sp>
        <p:nvSpPr>
          <p:cNvPr id="13" name="TextBox 12">
            <a:extLst>
              <a:ext uri="{FF2B5EF4-FFF2-40B4-BE49-F238E27FC236}">
                <a16:creationId xmlns:a16="http://schemas.microsoft.com/office/drawing/2014/main" id="{9B4EC14F-DE9D-4F43-8A91-2A7129F2E767}"/>
              </a:ext>
            </a:extLst>
          </p:cNvPr>
          <p:cNvSpPr txBox="1"/>
          <p:nvPr userDrawn="1"/>
        </p:nvSpPr>
        <p:spPr>
          <a:xfrm>
            <a:off x="838200" y="2369918"/>
            <a:ext cx="5347874" cy="1323439"/>
          </a:xfrm>
          <a:prstGeom prst="rect">
            <a:avLst/>
          </a:prstGeom>
          <a:noFill/>
        </p:spPr>
        <p:txBody>
          <a:bodyPr wrap="square" rtlCol="0">
            <a:spAutoFit/>
          </a:bodyPr>
          <a:lstStyle/>
          <a:p>
            <a:pPr algn="l"/>
            <a:r>
              <a:rPr lang="en-GB" sz="1600" b="1" dirty="0">
                <a:latin typeface="Open Sans" pitchFamily="2" charset="0"/>
                <a:ea typeface="Open Sans" pitchFamily="2" charset="0"/>
                <a:cs typeface="Open Sans" pitchFamily="2" charset="0"/>
              </a:rPr>
              <a:t>Speak to a trusted adult. </a:t>
            </a:r>
            <a:r>
              <a:rPr lang="en-GB" sz="1600" dirty="0">
                <a:latin typeface="Open Sans" pitchFamily="2" charset="0"/>
                <a:ea typeface="Open Sans" pitchFamily="2" charset="0"/>
                <a:cs typeface="Open Sans" pitchFamily="2" charset="0"/>
              </a:rPr>
              <a:t>If a young person is worried about something that’s happened, talking to someone they know, like a teacher or parent, may make them feel better and help them plan what to do next if action is needed.</a:t>
            </a:r>
          </a:p>
        </p:txBody>
      </p:sp>
      <p:sp>
        <p:nvSpPr>
          <p:cNvPr id="15" name="TextBox 14">
            <a:extLst>
              <a:ext uri="{FF2B5EF4-FFF2-40B4-BE49-F238E27FC236}">
                <a16:creationId xmlns:a16="http://schemas.microsoft.com/office/drawing/2014/main" id="{9D178DEF-58CC-446C-AEF7-136D8D5C0746}"/>
              </a:ext>
            </a:extLst>
          </p:cNvPr>
          <p:cNvSpPr txBox="1"/>
          <p:nvPr userDrawn="1"/>
        </p:nvSpPr>
        <p:spPr>
          <a:xfrm>
            <a:off x="6440424" y="2369919"/>
            <a:ext cx="5511800" cy="1323439"/>
          </a:xfrm>
          <a:prstGeom prst="rect">
            <a:avLst/>
          </a:prstGeom>
          <a:noFill/>
        </p:spPr>
        <p:txBody>
          <a:bodyPr wrap="square" rtlCol="0">
            <a:spAutoFit/>
          </a:bodyPr>
          <a:lstStyle/>
          <a:p>
            <a:pPr algn="l"/>
            <a:r>
              <a:rPr lang="en-GB" sz="1600" b="1" dirty="0">
                <a:latin typeface="Open Sans" pitchFamily="2" charset="0"/>
                <a:ea typeface="Open Sans" pitchFamily="2" charset="0"/>
                <a:cs typeface="Open Sans" pitchFamily="2" charset="0"/>
              </a:rPr>
              <a:t>Childline </a:t>
            </a:r>
            <a:r>
              <a:rPr lang="en-GB" sz="1600" dirty="0">
                <a:latin typeface="Open Sans" pitchFamily="2" charset="0"/>
                <a:ea typeface="Open Sans" pitchFamily="2" charset="0"/>
                <a:cs typeface="Open Sans" pitchFamily="2" charset="0"/>
              </a:rPr>
              <a:t>is a free, private, and confidential service where young people can talk about anything. Whatever the worry, Childline can be contacted online, or on the phone, any time. The Childline website also has lots of helpful advice, games, and activities.</a:t>
            </a:r>
          </a:p>
        </p:txBody>
      </p:sp>
      <p:sp>
        <p:nvSpPr>
          <p:cNvPr id="16" name="TextBox 15">
            <a:extLst>
              <a:ext uri="{FF2B5EF4-FFF2-40B4-BE49-F238E27FC236}">
                <a16:creationId xmlns:a16="http://schemas.microsoft.com/office/drawing/2014/main" id="{6EDC8B86-DD54-4F14-B834-D8B46708ACAB}"/>
              </a:ext>
            </a:extLst>
          </p:cNvPr>
          <p:cNvSpPr txBox="1"/>
          <p:nvPr userDrawn="1"/>
        </p:nvSpPr>
        <p:spPr>
          <a:xfrm>
            <a:off x="3631398" y="4568995"/>
            <a:ext cx="5361428" cy="1077218"/>
          </a:xfrm>
          <a:prstGeom prst="rect">
            <a:avLst/>
          </a:prstGeom>
          <a:noFill/>
        </p:spPr>
        <p:txBody>
          <a:bodyPr wrap="square" rtlCol="0">
            <a:spAutoFit/>
          </a:bodyPr>
          <a:lstStyle/>
          <a:p>
            <a:pPr algn="l"/>
            <a:r>
              <a:rPr lang="en-GB" sz="1600" b="1" dirty="0">
                <a:latin typeface="Open Sans" pitchFamily="2" charset="0"/>
                <a:ea typeface="Open Sans" pitchFamily="2" charset="0"/>
                <a:cs typeface="Open Sans" pitchFamily="2" charset="0"/>
              </a:rPr>
              <a:t>CEOP Safety Centre </a:t>
            </a:r>
            <a:r>
              <a:rPr lang="en-GB" sz="1600" dirty="0">
                <a:latin typeface="Open Sans" pitchFamily="2" charset="0"/>
                <a:ea typeface="Open Sans" pitchFamily="2" charset="0"/>
                <a:cs typeface="Open Sans" pitchFamily="2" charset="0"/>
              </a:rPr>
              <a:t>is available for young people under 18 to report online sexual abuse. A specialist child protection advisor will work to make sure that the young person is protected.</a:t>
            </a:r>
          </a:p>
        </p:txBody>
      </p:sp>
      <p:pic>
        <p:nvPicPr>
          <p:cNvPr id="17" name="Picture 2" descr="H:\Offline Files\Outlook Temp\Childline_logo_2018.png">
            <a:extLst>
              <a:ext uri="{FF2B5EF4-FFF2-40B4-BE49-F238E27FC236}">
                <a16:creationId xmlns:a16="http://schemas.microsoft.com/office/drawing/2014/main" id="{F18635E2-403A-41B8-9F1E-E4A5A2A1A61C}"/>
              </a:ext>
            </a:extLst>
          </p:cNvPr>
          <p:cNvPicPr>
            <a:picLocks noChangeAspect="1" noChangeArrowheads="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7787836" y="1557650"/>
            <a:ext cx="2164129" cy="78117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609E649-3408-4C46-995E-0D2F89C2CF22}"/>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1353800" y="5646213"/>
            <a:ext cx="717585" cy="720455"/>
          </a:xfrm>
          <a:prstGeom prst="rect">
            <a:avLst/>
          </a:prstGeom>
        </p:spPr>
      </p:pic>
      <p:sp>
        <p:nvSpPr>
          <p:cNvPr id="3" name="TextBox 2">
            <a:extLst>
              <a:ext uri="{FF2B5EF4-FFF2-40B4-BE49-F238E27FC236}">
                <a16:creationId xmlns:a16="http://schemas.microsoft.com/office/drawing/2014/main" id="{C155E90F-7D03-4B2F-9173-ABEBDD79A8AA}"/>
              </a:ext>
            </a:extLst>
          </p:cNvPr>
          <p:cNvSpPr txBox="1"/>
          <p:nvPr userDrawn="1"/>
        </p:nvSpPr>
        <p:spPr>
          <a:xfrm>
            <a:off x="838200" y="609598"/>
            <a:ext cx="10515600" cy="769441"/>
          </a:xfrm>
          <a:prstGeom prst="rect">
            <a:avLst/>
          </a:prstGeom>
          <a:noFill/>
        </p:spPr>
        <p:txBody>
          <a:bodyPr wrap="square" rtlCol="0">
            <a:spAutoFit/>
          </a:bodyPr>
          <a:lstStyle/>
          <a:p>
            <a:r>
              <a:rPr lang="en-GB" sz="4400" b="1" dirty="0">
                <a:latin typeface="Open Sans" pitchFamily="2" charset="0"/>
                <a:ea typeface="Open Sans" pitchFamily="2" charset="0"/>
                <a:cs typeface="Open Sans" pitchFamily="2" charset="0"/>
              </a:rPr>
              <a:t>Support services</a:t>
            </a:r>
          </a:p>
        </p:txBody>
      </p:sp>
      <p:pic>
        <p:nvPicPr>
          <p:cNvPr id="21" name="Picture 20">
            <a:extLst>
              <a:ext uri="{FF2B5EF4-FFF2-40B4-BE49-F238E27FC236}">
                <a16:creationId xmlns:a16="http://schemas.microsoft.com/office/drawing/2014/main" id="{E87027FF-63CE-4553-8554-7319B69F0D1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733657" y="0"/>
            <a:ext cx="1442301" cy="1442301"/>
          </a:xfrm>
          <a:prstGeom prst="rect">
            <a:avLst/>
          </a:prstGeom>
        </p:spPr>
      </p:pic>
      <p:sp>
        <p:nvSpPr>
          <p:cNvPr id="2" name="TextBox 1"/>
          <p:cNvSpPr txBox="1"/>
          <p:nvPr userDrawn="1">
            <p:custDataLst>
              <p:tags r:id="rId1"/>
            </p:custDataLst>
          </p:nvPr>
        </p:nvSpPr>
        <p:spPr>
          <a:xfrm>
            <a:off x="6003634" y="127000"/>
            <a:ext cx="184731" cy="369332"/>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endParaRPr lang="en-GB"/>
          </a:p>
        </p:txBody>
      </p:sp>
      <p:sp>
        <p:nvSpPr>
          <p:cNvPr id="4" name="TextBox 3"/>
          <p:cNvSpPr txBox="1"/>
          <p:nvPr userDrawn="1">
            <p:custDataLst>
              <p:tags r:id="rId2"/>
            </p:custDataLst>
          </p:nvPr>
        </p:nvSpPr>
        <p:spPr>
          <a:xfrm>
            <a:off x="6003634" y="6361668"/>
            <a:ext cx="184731" cy="369332"/>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endParaRPr lang="en-GB"/>
          </a:p>
        </p:txBody>
      </p:sp>
    </p:spTree>
    <p:extLst>
      <p:ext uri="{BB962C8B-B14F-4D97-AF65-F5344CB8AC3E}">
        <p14:creationId xmlns:p14="http://schemas.microsoft.com/office/powerpoint/2010/main" val="2318709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4B6FC-2A4E-4C58-A3A8-E7D4544ED9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791D8DD-FFE3-4C45-9FCE-FE5F8F9F4F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B93D853-3C7B-4D38-B0E7-5EB44AAA22E9}"/>
              </a:ext>
            </a:extLst>
          </p:cNvPr>
          <p:cNvSpPr>
            <a:spLocks noGrp="1"/>
          </p:cNvSpPr>
          <p:nvPr>
            <p:ph type="dt" sz="half" idx="10"/>
          </p:nvPr>
        </p:nvSpPr>
        <p:spPr/>
        <p:txBody>
          <a:bodyPr/>
          <a:lstStyle/>
          <a:p>
            <a:fld id="{0D8BB8D7-DE47-4F03-9AB7-644EF34E1A39}" type="datetime1">
              <a:rPr lang="en-GB" smtClean="0"/>
              <a:t>12/07/2022</a:t>
            </a:fld>
            <a:endParaRPr lang="en-GB"/>
          </a:p>
        </p:txBody>
      </p:sp>
      <p:sp>
        <p:nvSpPr>
          <p:cNvPr id="5" name="Footer Placeholder 4">
            <a:extLst>
              <a:ext uri="{FF2B5EF4-FFF2-40B4-BE49-F238E27FC236}">
                <a16:creationId xmlns:a16="http://schemas.microsoft.com/office/drawing/2014/main" id="{5D6102E9-47D9-42D1-84A6-34C117BFB5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B87BEE-DC90-4FE5-A789-602C8986EF12}"/>
              </a:ext>
            </a:extLst>
          </p:cNvPr>
          <p:cNvSpPr>
            <a:spLocks noGrp="1"/>
          </p:cNvSpPr>
          <p:nvPr>
            <p:ph type="sldNum" sz="quarter" idx="12"/>
          </p:nvPr>
        </p:nvSpPr>
        <p:spPr/>
        <p:txBody>
          <a:bodyPr/>
          <a:lstStyle/>
          <a:p>
            <a:fld id="{9A204BD2-ADAC-4DD9-87BA-ED0225123CB0}" type="slidenum">
              <a:rPr lang="en-GB" smtClean="0"/>
              <a:t>‹#›</a:t>
            </a:fld>
            <a:endParaRPr lang="en-GB"/>
          </a:p>
        </p:txBody>
      </p:sp>
    </p:spTree>
    <p:extLst>
      <p:ext uri="{BB962C8B-B14F-4D97-AF65-F5344CB8AC3E}">
        <p14:creationId xmlns:p14="http://schemas.microsoft.com/office/powerpoint/2010/main" val="1069900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61663-2FF4-417C-986D-1216BF80592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BFC40CF-91AB-4970-848A-3FEC8D45FA4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7BFE39A-D14A-43B4-B8D2-2EEA0F23BCA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A3F0911-7FAC-4FB1-B434-9B9D0BBBADD7}"/>
              </a:ext>
            </a:extLst>
          </p:cNvPr>
          <p:cNvSpPr>
            <a:spLocks noGrp="1"/>
          </p:cNvSpPr>
          <p:nvPr>
            <p:ph type="dt" sz="half" idx="10"/>
          </p:nvPr>
        </p:nvSpPr>
        <p:spPr/>
        <p:txBody>
          <a:bodyPr/>
          <a:lstStyle/>
          <a:p>
            <a:fld id="{FF291527-FBAD-457B-A28D-071A3E363423}" type="datetime1">
              <a:rPr lang="en-GB" smtClean="0"/>
              <a:t>12/07/2022</a:t>
            </a:fld>
            <a:endParaRPr lang="en-GB"/>
          </a:p>
        </p:txBody>
      </p:sp>
      <p:sp>
        <p:nvSpPr>
          <p:cNvPr id="6" name="Footer Placeholder 5">
            <a:extLst>
              <a:ext uri="{FF2B5EF4-FFF2-40B4-BE49-F238E27FC236}">
                <a16:creationId xmlns:a16="http://schemas.microsoft.com/office/drawing/2014/main" id="{F82A7B67-047D-483F-9D81-921E78FD797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77D40A8-F9BB-4224-B049-AAF5E5633894}"/>
              </a:ext>
            </a:extLst>
          </p:cNvPr>
          <p:cNvSpPr>
            <a:spLocks noGrp="1"/>
          </p:cNvSpPr>
          <p:nvPr>
            <p:ph type="sldNum" sz="quarter" idx="12"/>
          </p:nvPr>
        </p:nvSpPr>
        <p:spPr/>
        <p:txBody>
          <a:bodyPr/>
          <a:lstStyle/>
          <a:p>
            <a:fld id="{9A204BD2-ADAC-4DD9-87BA-ED0225123CB0}" type="slidenum">
              <a:rPr lang="en-GB" smtClean="0"/>
              <a:t>‹#›</a:t>
            </a:fld>
            <a:endParaRPr lang="en-GB"/>
          </a:p>
        </p:txBody>
      </p:sp>
    </p:spTree>
    <p:extLst>
      <p:ext uri="{BB962C8B-B14F-4D97-AF65-F5344CB8AC3E}">
        <p14:creationId xmlns:p14="http://schemas.microsoft.com/office/powerpoint/2010/main" val="3006190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9EE1D-0650-46B1-8E44-20B75F4BB4D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F4AC505-79B1-4E3F-9081-3558173695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6B9F45E-B932-4259-B913-448CBF5C10A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A0057D5-B8D3-4983-B9C5-906EC62CE3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C7BCAD3-4E33-4389-AAC0-F613603E3A1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7ADEBCA-A9D9-48D4-9950-C41035B8552B}"/>
              </a:ext>
            </a:extLst>
          </p:cNvPr>
          <p:cNvSpPr>
            <a:spLocks noGrp="1"/>
          </p:cNvSpPr>
          <p:nvPr>
            <p:ph type="dt" sz="half" idx="10"/>
          </p:nvPr>
        </p:nvSpPr>
        <p:spPr/>
        <p:txBody>
          <a:bodyPr/>
          <a:lstStyle/>
          <a:p>
            <a:fld id="{C6A8037A-DEDC-461A-A940-A2CE41E005EC}" type="datetime1">
              <a:rPr lang="en-GB" smtClean="0"/>
              <a:t>12/07/2022</a:t>
            </a:fld>
            <a:endParaRPr lang="en-GB"/>
          </a:p>
        </p:txBody>
      </p:sp>
      <p:sp>
        <p:nvSpPr>
          <p:cNvPr id="8" name="Footer Placeholder 7">
            <a:extLst>
              <a:ext uri="{FF2B5EF4-FFF2-40B4-BE49-F238E27FC236}">
                <a16:creationId xmlns:a16="http://schemas.microsoft.com/office/drawing/2014/main" id="{EE05F021-77D7-41B1-AC11-045D3F414A1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536E591-9268-4922-9C36-DACAD51315A9}"/>
              </a:ext>
            </a:extLst>
          </p:cNvPr>
          <p:cNvSpPr>
            <a:spLocks noGrp="1"/>
          </p:cNvSpPr>
          <p:nvPr>
            <p:ph type="sldNum" sz="quarter" idx="12"/>
          </p:nvPr>
        </p:nvSpPr>
        <p:spPr/>
        <p:txBody>
          <a:bodyPr/>
          <a:lstStyle/>
          <a:p>
            <a:fld id="{9A204BD2-ADAC-4DD9-87BA-ED0225123CB0}" type="slidenum">
              <a:rPr lang="en-GB" smtClean="0"/>
              <a:t>‹#›</a:t>
            </a:fld>
            <a:endParaRPr lang="en-GB"/>
          </a:p>
        </p:txBody>
      </p:sp>
    </p:spTree>
    <p:extLst>
      <p:ext uri="{BB962C8B-B14F-4D97-AF65-F5344CB8AC3E}">
        <p14:creationId xmlns:p14="http://schemas.microsoft.com/office/powerpoint/2010/main" val="3189673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94EB1D-B17D-430B-8020-DEF8F9665B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656573-3096-48F2-9430-1BE2FA7BCB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19C03B-9AC9-4713-8419-655BEB6466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2FAA2B-3879-484E-9830-DA483B61EBB3}" type="datetime1">
              <a:rPr lang="en-GB" smtClean="0"/>
              <a:t>12/07/2022</a:t>
            </a:fld>
            <a:endParaRPr lang="en-GB"/>
          </a:p>
        </p:txBody>
      </p:sp>
      <p:sp>
        <p:nvSpPr>
          <p:cNvPr id="5" name="Footer Placeholder 4">
            <a:extLst>
              <a:ext uri="{FF2B5EF4-FFF2-40B4-BE49-F238E27FC236}">
                <a16:creationId xmlns:a16="http://schemas.microsoft.com/office/drawing/2014/main" id="{B3934261-278E-4973-B214-62E7C372EA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5230278-0CAB-4F77-83B1-A62844B384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204BD2-ADAC-4DD9-87BA-ED0225123CB0}" type="slidenum">
              <a:rPr lang="en-GB" smtClean="0"/>
              <a:t>‹#›</a:t>
            </a:fld>
            <a:endParaRPr lang="en-GB"/>
          </a:p>
        </p:txBody>
      </p:sp>
    </p:spTree>
    <p:extLst>
      <p:ext uri="{BB962C8B-B14F-4D97-AF65-F5344CB8AC3E}">
        <p14:creationId xmlns:p14="http://schemas.microsoft.com/office/powerpoint/2010/main" val="2244707339"/>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1" r:id="rId3"/>
    <p:sldLayoutId id="2147483666" r:id="rId4"/>
    <p:sldLayoutId id="2147483664" r:id="rId5"/>
    <p:sldLayoutId id="2147483662"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8.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60241-C1AE-4386-B7EC-A41F5689ACA4}"/>
              </a:ext>
            </a:extLst>
          </p:cNvPr>
          <p:cNvSpPr>
            <a:spLocks noGrp="1"/>
          </p:cNvSpPr>
          <p:nvPr>
            <p:ph type="ctrTitle"/>
          </p:nvPr>
        </p:nvSpPr>
        <p:spPr>
          <a:xfrm>
            <a:off x="819346" y="3429000"/>
            <a:ext cx="9144000" cy="2387600"/>
          </a:xfrm>
        </p:spPr>
        <p:txBody>
          <a:bodyPr/>
          <a:lstStyle/>
          <a:p>
            <a:r>
              <a:rPr lang="en-GB" dirty="0"/>
              <a:t>Principles of healthy relationships</a:t>
            </a:r>
          </a:p>
        </p:txBody>
      </p:sp>
    </p:spTree>
    <p:extLst>
      <p:ext uri="{BB962C8B-B14F-4D97-AF65-F5344CB8AC3E}">
        <p14:creationId xmlns:p14="http://schemas.microsoft.com/office/powerpoint/2010/main" val="2277837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9EB76-8BD5-4F76-8F1E-25D0DED0739F}"/>
              </a:ext>
            </a:extLst>
          </p:cNvPr>
          <p:cNvSpPr>
            <a:spLocks noGrp="1"/>
          </p:cNvSpPr>
          <p:nvPr>
            <p:ph type="title"/>
          </p:nvPr>
        </p:nvSpPr>
        <p:spPr>
          <a:xfrm>
            <a:off x="838200" y="365125"/>
            <a:ext cx="10515600" cy="1325563"/>
          </a:xfrm>
        </p:spPr>
        <p:txBody>
          <a:bodyPr/>
          <a:lstStyle/>
          <a:p>
            <a:r>
              <a:rPr lang="en-GB" dirty="0"/>
              <a:t>Thought bubbles</a:t>
            </a:r>
          </a:p>
        </p:txBody>
      </p:sp>
      <p:sp>
        <p:nvSpPr>
          <p:cNvPr id="4" name="Slide Number Placeholder 3">
            <a:extLst>
              <a:ext uri="{FF2B5EF4-FFF2-40B4-BE49-F238E27FC236}">
                <a16:creationId xmlns:a16="http://schemas.microsoft.com/office/drawing/2014/main" id="{37811BE5-5813-450E-9189-5ADFE767380F}"/>
              </a:ext>
            </a:extLst>
          </p:cNvPr>
          <p:cNvSpPr>
            <a:spLocks noGrp="1"/>
          </p:cNvSpPr>
          <p:nvPr>
            <p:ph type="sldNum" sz="quarter" idx="12"/>
          </p:nvPr>
        </p:nvSpPr>
        <p:spPr/>
        <p:txBody>
          <a:bodyPr/>
          <a:lstStyle/>
          <a:p>
            <a:fld id="{9A204BD2-ADAC-4DD9-87BA-ED0225123CB0}" type="slidenum">
              <a:rPr lang="en-GB" smtClean="0"/>
              <a:pPr/>
              <a:t>10</a:t>
            </a:fld>
            <a:endParaRPr lang="en-GB" dirty="0"/>
          </a:p>
        </p:txBody>
      </p:sp>
      <p:sp>
        <p:nvSpPr>
          <p:cNvPr id="5" name="Thought Bubble: Cloud 4">
            <a:extLst>
              <a:ext uri="{FF2B5EF4-FFF2-40B4-BE49-F238E27FC236}">
                <a16:creationId xmlns:a16="http://schemas.microsoft.com/office/drawing/2014/main" id="{37533AC9-D31E-4A45-9A96-B7EF20D7C224}"/>
              </a:ext>
            </a:extLst>
          </p:cNvPr>
          <p:cNvSpPr/>
          <p:nvPr/>
        </p:nvSpPr>
        <p:spPr>
          <a:xfrm>
            <a:off x="124345" y="1604685"/>
            <a:ext cx="5815475" cy="2570806"/>
          </a:xfrm>
          <a:prstGeom prst="cloudCallout">
            <a:avLst>
              <a:gd name="adj1" fmla="val -33662"/>
              <a:gd name="adj2" fmla="val 80289"/>
            </a:avLst>
          </a:prstGeom>
          <a:noFill/>
          <a:ln w="38100">
            <a:solidFill>
              <a:srgbClr val="9AD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 Sans" pitchFamily="2" charset="0"/>
                <a:ea typeface="Open Sans" pitchFamily="2" charset="0"/>
                <a:cs typeface="Open Sans" pitchFamily="2" charset="0"/>
              </a:rPr>
              <a:t>My friend said her boyfriend isn’t happy if he can’t video chat with her for hours every night. I feel like I love Ali but maybe it’s not deep love if he can spend time without me…</a:t>
            </a:r>
          </a:p>
          <a:p>
            <a:pPr algn="ctr"/>
            <a:r>
              <a:rPr lang="en-GB" sz="1600" dirty="0">
                <a:solidFill>
                  <a:schemeClr val="tx1"/>
                </a:solidFill>
                <a:latin typeface="Open Sans" pitchFamily="2" charset="0"/>
                <a:ea typeface="Open Sans" pitchFamily="2" charset="0"/>
                <a:cs typeface="Open Sans" pitchFamily="2" charset="0"/>
              </a:rPr>
              <a:t>Anna, 14</a:t>
            </a:r>
          </a:p>
        </p:txBody>
      </p:sp>
      <p:sp>
        <p:nvSpPr>
          <p:cNvPr id="6" name="Thought Bubble: Cloud 5">
            <a:extLst>
              <a:ext uri="{FF2B5EF4-FFF2-40B4-BE49-F238E27FC236}">
                <a16:creationId xmlns:a16="http://schemas.microsoft.com/office/drawing/2014/main" id="{DAD72A59-D212-460E-AA25-90BEE955AB98}"/>
              </a:ext>
            </a:extLst>
          </p:cNvPr>
          <p:cNvSpPr/>
          <p:nvPr/>
        </p:nvSpPr>
        <p:spPr>
          <a:xfrm>
            <a:off x="5939820" y="704335"/>
            <a:ext cx="5375375" cy="2670044"/>
          </a:xfrm>
          <a:prstGeom prst="cloudCallout">
            <a:avLst>
              <a:gd name="adj1" fmla="val 57446"/>
              <a:gd name="adj2" fmla="val 55323"/>
            </a:avLst>
          </a:prstGeom>
          <a:noFill/>
          <a:ln w="38100">
            <a:solidFill>
              <a:srgbClr val="9AD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 Sans" pitchFamily="2" charset="0"/>
                <a:ea typeface="Open Sans" pitchFamily="2" charset="0"/>
                <a:cs typeface="Open Sans" pitchFamily="2" charset="0"/>
              </a:rPr>
              <a:t>I’m struggling to manage having a girlfriend and my new part-time job. I messaged my girlfriend and told her I don’t think I can be with her anymore. Now I’m not sure and she isn’t replying.</a:t>
            </a:r>
          </a:p>
          <a:p>
            <a:pPr algn="ctr"/>
            <a:r>
              <a:rPr lang="en-GB" sz="1600" dirty="0">
                <a:solidFill>
                  <a:schemeClr val="tx1"/>
                </a:solidFill>
                <a:latin typeface="Open Sans" pitchFamily="2" charset="0"/>
                <a:ea typeface="Open Sans" pitchFamily="2" charset="0"/>
                <a:cs typeface="Open Sans" pitchFamily="2" charset="0"/>
              </a:rPr>
              <a:t>Josh, 16</a:t>
            </a:r>
          </a:p>
        </p:txBody>
      </p:sp>
      <p:pic>
        <p:nvPicPr>
          <p:cNvPr id="7" name="Graphic 4" descr="Pencil">
            <a:extLst>
              <a:ext uri="{FF2B5EF4-FFF2-40B4-BE49-F238E27FC236}">
                <a16:creationId xmlns:a16="http://schemas.microsoft.com/office/drawing/2014/main" id="{7D8DBDE1-17DE-4964-92D8-72C413624E7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0144" y="5571111"/>
            <a:ext cx="558140" cy="558140"/>
          </a:xfrm>
          <a:prstGeom prst="rect">
            <a:avLst/>
          </a:prstGeom>
        </p:spPr>
      </p:pic>
      <p:sp>
        <p:nvSpPr>
          <p:cNvPr id="8" name="Content Placeholder 2">
            <a:extLst>
              <a:ext uri="{FF2B5EF4-FFF2-40B4-BE49-F238E27FC236}">
                <a16:creationId xmlns:a16="http://schemas.microsoft.com/office/drawing/2014/main" id="{89381197-4867-4572-BB9C-E559DAF1A8A0}"/>
              </a:ext>
            </a:extLst>
          </p:cNvPr>
          <p:cNvSpPr txBox="1">
            <a:spLocks/>
          </p:cNvSpPr>
          <p:nvPr/>
        </p:nvSpPr>
        <p:spPr>
          <a:xfrm>
            <a:off x="976183" y="5575256"/>
            <a:ext cx="4679353" cy="12827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t>Write down your advice for Anna and Josh</a:t>
            </a:r>
          </a:p>
        </p:txBody>
      </p:sp>
      <p:sp>
        <p:nvSpPr>
          <p:cNvPr id="9" name="Rectangle: Rounded Corners 8">
            <a:extLst>
              <a:ext uri="{FF2B5EF4-FFF2-40B4-BE49-F238E27FC236}">
                <a16:creationId xmlns:a16="http://schemas.microsoft.com/office/drawing/2014/main" id="{491ADA6B-C488-48D8-BD1F-864451789431}"/>
              </a:ext>
            </a:extLst>
          </p:cNvPr>
          <p:cNvSpPr/>
          <p:nvPr/>
        </p:nvSpPr>
        <p:spPr>
          <a:xfrm>
            <a:off x="124345" y="5365019"/>
            <a:ext cx="5629091" cy="986354"/>
          </a:xfrm>
          <a:prstGeom prst="roundRect">
            <a:avLst/>
          </a:prstGeom>
          <a:noFill/>
          <a:ln w="38100">
            <a:solidFill>
              <a:srgbClr val="9AD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tx1"/>
              </a:solidFill>
              <a:latin typeface="Open Sans" pitchFamily="2" charset="0"/>
              <a:ea typeface="Open Sans" pitchFamily="2" charset="0"/>
              <a:cs typeface="Open Sans" pitchFamily="2" charset="0"/>
            </a:endParaRPr>
          </a:p>
        </p:txBody>
      </p:sp>
      <p:sp>
        <p:nvSpPr>
          <p:cNvPr id="10" name="Rectangle 9"/>
          <p:cNvSpPr/>
          <p:nvPr/>
        </p:nvSpPr>
        <p:spPr>
          <a:xfrm>
            <a:off x="6096000" y="3547440"/>
            <a:ext cx="5503116" cy="2862322"/>
          </a:xfrm>
          <a:prstGeom prst="rect">
            <a:avLst/>
          </a:prstGeom>
        </p:spPr>
        <p:txBody>
          <a:bodyPr wrap="square">
            <a:spAutoFit/>
          </a:bodyPr>
          <a:lstStyle/>
          <a:p>
            <a:r>
              <a:rPr lang="en-GB" sz="2000" b="1" dirty="0">
                <a:latin typeface="Open Sans"/>
              </a:rPr>
              <a:t>Which challenges are Anna and Josh facing? </a:t>
            </a:r>
            <a:endParaRPr lang="en-GB" sz="2000" dirty="0">
              <a:latin typeface="Open Sans"/>
            </a:endParaRPr>
          </a:p>
          <a:p>
            <a:pPr marL="285750" indent="-285750">
              <a:buFont typeface="Arial" panose="020B0604020202020204" pitchFamily="34" charset="0"/>
              <a:buChar char="•"/>
            </a:pPr>
            <a:r>
              <a:rPr lang="en-GB" sz="2000" dirty="0">
                <a:latin typeface="Open Sans"/>
              </a:rPr>
              <a:t>Strong feelings that people act on without thinking (such as anger or jealousy)</a:t>
            </a:r>
          </a:p>
          <a:p>
            <a:pPr marL="285750" indent="-285750">
              <a:buFont typeface="Arial" panose="020B0604020202020204" pitchFamily="34" charset="0"/>
              <a:buChar char="•"/>
            </a:pPr>
            <a:r>
              <a:rPr lang="en-GB" sz="2000" dirty="0">
                <a:latin typeface="Open Sans"/>
              </a:rPr>
              <a:t>Unhelpful ideas or beliefs that people have picked up without reflecting on</a:t>
            </a:r>
          </a:p>
          <a:p>
            <a:pPr marL="285750" indent="-285750">
              <a:buFont typeface="Arial" panose="020B0604020202020204" pitchFamily="34" charset="0"/>
              <a:buChar char="•"/>
            </a:pPr>
            <a:r>
              <a:rPr lang="en-GB" sz="2000" dirty="0">
                <a:latin typeface="Open Sans"/>
              </a:rPr>
              <a:t>Stressful things in life</a:t>
            </a:r>
          </a:p>
          <a:p>
            <a:pPr marL="285750" indent="-285750">
              <a:buFont typeface="Arial" panose="020B0604020202020204" pitchFamily="34" charset="0"/>
              <a:buChar char="•"/>
            </a:pPr>
            <a:r>
              <a:rPr lang="en-GB" sz="2000" dirty="0">
                <a:latin typeface="Open Sans"/>
              </a:rPr>
              <a:t>Things people think they should do to be ‘normal’</a:t>
            </a:r>
          </a:p>
        </p:txBody>
      </p:sp>
    </p:spTree>
    <p:extLst>
      <p:ext uri="{BB962C8B-B14F-4D97-AF65-F5344CB8AC3E}">
        <p14:creationId xmlns:p14="http://schemas.microsoft.com/office/powerpoint/2010/main" val="2345726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0FD03-7BDE-4BD1-B293-7721E08A1001}"/>
              </a:ext>
            </a:extLst>
          </p:cNvPr>
          <p:cNvSpPr>
            <a:spLocks noGrp="1"/>
          </p:cNvSpPr>
          <p:nvPr>
            <p:ph type="title"/>
          </p:nvPr>
        </p:nvSpPr>
        <p:spPr/>
        <p:txBody>
          <a:bodyPr/>
          <a:lstStyle/>
          <a:p>
            <a:r>
              <a:rPr lang="en-GB" dirty="0"/>
              <a:t>Summary</a:t>
            </a:r>
          </a:p>
        </p:txBody>
      </p:sp>
      <p:sp>
        <p:nvSpPr>
          <p:cNvPr id="4" name="Slide Number Placeholder 3">
            <a:extLst>
              <a:ext uri="{FF2B5EF4-FFF2-40B4-BE49-F238E27FC236}">
                <a16:creationId xmlns:a16="http://schemas.microsoft.com/office/drawing/2014/main" id="{4E3849C0-117B-4297-8238-BD0C8C7BF461}"/>
              </a:ext>
            </a:extLst>
          </p:cNvPr>
          <p:cNvSpPr>
            <a:spLocks noGrp="1"/>
          </p:cNvSpPr>
          <p:nvPr>
            <p:ph type="sldNum" sz="quarter" idx="12"/>
          </p:nvPr>
        </p:nvSpPr>
        <p:spPr/>
        <p:txBody>
          <a:bodyPr/>
          <a:lstStyle/>
          <a:p>
            <a:fld id="{9A204BD2-ADAC-4DD9-87BA-ED0225123CB0}" type="slidenum">
              <a:rPr lang="en-GB" smtClean="0"/>
              <a:pPr/>
              <a:t>11</a:t>
            </a:fld>
            <a:endParaRPr lang="en-GB" dirty="0"/>
          </a:p>
        </p:txBody>
      </p:sp>
      <p:sp>
        <p:nvSpPr>
          <p:cNvPr id="5" name="Rectangle: Rounded Corners 4">
            <a:extLst>
              <a:ext uri="{FF2B5EF4-FFF2-40B4-BE49-F238E27FC236}">
                <a16:creationId xmlns:a16="http://schemas.microsoft.com/office/drawing/2014/main" id="{C104F758-AFB6-4892-AC80-7DE64BA60F92}"/>
              </a:ext>
            </a:extLst>
          </p:cNvPr>
          <p:cNvSpPr/>
          <p:nvPr/>
        </p:nvSpPr>
        <p:spPr>
          <a:xfrm>
            <a:off x="838200" y="1579690"/>
            <a:ext cx="10256363" cy="740837"/>
          </a:xfrm>
          <a:prstGeom prst="roundRect">
            <a:avLst/>
          </a:prstGeom>
          <a:noFill/>
          <a:ln w="38100">
            <a:solidFill>
              <a:srgbClr val="9AD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tx1"/>
                </a:solidFill>
                <a:latin typeface="Open Sans" pitchFamily="2" charset="0"/>
                <a:ea typeface="Open Sans" pitchFamily="2" charset="0"/>
                <a:cs typeface="Open Sans" pitchFamily="2" charset="0"/>
              </a:rPr>
              <a:t>Communication. </a:t>
            </a:r>
            <a:r>
              <a:rPr lang="en-GB" dirty="0">
                <a:solidFill>
                  <a:schemeClr val="tx1"/>
                </a:solidFill>
                <a:latin typeface="Open Sans" pitchFamily="2" charset="0"/>
                <a:ea typeface="Open Sans" pitchFamily="2" charset="0"/>
                <a:cs typeface="Open Sans" pitchFamily="2" charset="0"/>
              </a:rPr>
              <a:t>They are both able to talk about how they are feeling and express their emotions. They also really listen to how each other are feeling. .</a:t>
            </a:r>
          </a:p>
        </p:txBody>
      </p:sp>
      <p:sp>
        <p:nvSpPr>
          <p:cNvPr id="6" name="Rectangle: Rounded Corners 5">
            <a:extLst>
              <a:ext uri="{FF2B5EF4-FFF2-40B4-BE49-F238E27FC236}">
                <a16:creationId xmlns:a16="http://schemas.microsoft.com/office/drawing/2014/main" id="{2D8D25D2-068D-4708-92CA-D0C0A80E8650}"/>
              </a:ext>
            </a:extLst>
          </p:cNvPr>
          <p:cNvSpPr/>
          <p:nvPr/>
        </p:nvSpPr>
        <p:spPr>
          <a:xfrm>
            <a:off x="838195" y="4537473"/>
            <a:ext cx="10256363" cy="836067"/>
          </a:xfrm>
          <a:prstGeom prst="roundRect">
            <a:avLst/>
          </a:prstGeom>
          <a:noFill/>
          <a:ln w="38100">
            <a:solidFill>
              <a:srgbClr val="9AD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tx1"/>
                </a:solidFill>
                <a:latin typeface="Open Sans" pitchFamily="2" charset="0"/>
                <a:ea typeface="Open Sans" pitchFamily="2" charset="0"/>
                <a:cs typeface="Open Sans" pitchFamily="2" charset="0"/>
              </a:rPr>
              <a:t>Respect. </a:t>
            </a:r>
            <a:r>
              <a:rPr lang="en-GB" dirty="0">
                <a:solidFill>
                  <a:schemeClr val="tx1"/>
                </a:solidFill>
                <a:latin typeface="Open Sans" pitchFamily="2" charset="0"/>
                <a:ea typeface="Open Sans" pitchFamily="2" charset="0"/>
                <a:cs typeface="Open Sans" pitchFamily="2" charset="0"/>
              </a:rPr>
              <a:t>They respect each other. This includes respecting the right to each have their own thoughts, feelings and interests.</a:t>
            </a:r>
          </a:p>
        </p:txBody>
      </p:sp>
      <p:sp>
        <p:nvSpPr>
          <p:cNvPr id="7" name="Rectangle: Rounded Corners 6">
            <a:extLst>
              <a:ext uri="{FF2B5EF4-FFF2-40B4-BE49-F238E27FC236}">
                <a16:creationId xmlns:a16="http://schemas.microsoft.com/office/drawing/2014/main" id="{C42199D3-0EB7-4352-A97F-6EB23AB11EE7}"/>
              </a:ext>
            </a:extLst>
          </p:cNvPr>
          <p:cNvSpPr/>
          <p:nvPr/>
        </p:nvSpPr>
        <p:spPr>
          <a:xfrm>
            <a:off x="838194" y="2414063"/>
            <a:ext cx="10256363" cy="569479"/>
          </a:xfrm>
          <a:prstGeom prst="roundRect">
            <a:avLst/>
          </a:prstGeom>
          <a:noFill/>
          <a:ln w="38100">
            <a:solidFill>
              <a:srgbClr val="9AD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tx1"/>
                </a:solidFill>
                <a:latin typeface="Open Sans" panose="020B0606030504020204" pitchFamily="34" charset="0"/>
                <a:ea typeface="Open Sans" panose="020B0606030504020204" pitchFamily="34" charset="0"/>
                <a:cs typeface="Open Sans" panose="020B0606030504020204" pitchFamily="34" charset="0"/>
              </a:rPr>
              <a:t>Best interests. </a:t>
            </a:r>
            <a:r>
              <a:rPr lang="en-GB" dirty="0">
                <a:solidFill>
                  <a:schemeClr val="tx1"/>
                </a:solidFill>
                <a:latin typeface="Open Sans" panose="020B0606030504020204" pitchFamily="34" charset="0"/>
                <a:ea typeface="Open Sans" panose="020B0606030504020204" pitchFamily="34" charset="0"/>
                <a:cs typeface="Open Sans" panose="020B0606030504020204" pitchFamily="34" charset="0"/>
              </a:rPr>
              <a:t>They act in line with what is in both of their best interests. </a:t>
            </a:r>
          </a:p>
        </p:txBody>
      </p:sp>
      <p:sp>
        <p:nvSpPr>
          <p:cNvPr id="8" name="Rectangle: Rounded Corners 7">
            <a:extLst>
              <a:ext uri="{FF2B5EF4-FFF2-40B4-BE49-F238E27FC236}">
                <a16:creationId xmlns:a16="http://schemas.microsoft.com/office/drawing/2014/main" id="{706A0EC7-9C6E-46F5-9307-1E6892AC196F}"/>
              </a:ext>
            </a:extLst>
          </p:cNvPr>
          <p:cNvSpPr/>
          <p:nvPr/>
        </p:nvSpPr>
        <p:spPr>
          <a:xfrm>
            <a:off x="838193" y="3095752"/>
            <a:ext cx="10256363" cy="569479"/>
          </a:xfrm>
          <a:prstGeom prst="roundRect">
            <a:avLst/>
          </a:prstGeom>
          <a:noFill/>
          <a:ln w="38100">
            <a:solidFill>
              <a:srgbClr val="9AD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tx1"/>
                </a:solidFill>
                <a:latin typeface="Open Sans" pitchFamily="2" charset="0"/>
                <a:ea typeface="Open Sans" pitchFamily="2" charset="0"/>
                <a:cs typeface="Open Sans" pitchFamily="2" charset="0"/>
              </a:rPr>
              <a:t>Trust. </a:t>
            </a:r>
            <a:r>
              <a:rPr lang="en-GB" dirty="0">
                <a:solidFill>
                  <a:schemeClr val="tx1"/>
                </a:solidFill>
                <a:latin typeface="Open Sans" pitchFamily="2" charset="0"/>
                <a:ea typeface="Open Sans" pitchFamily="2" charset="0"/>
                <a:cs typeface="Open Sans" pitchFamily="2" charset="0"/>
              </a:rPr>
              <a:t>They can trust and rely on each other.</a:t>
            </a:r>
          </a:p>
        </p:txBody>
      </p:sp>
      <p:sp>
        <p:nvSpPr>
          <p:cNvPr id="9" name="Rectangle: Rounded Corners 8">
            <a:extLst>
              <a:ext uri="{FF2B5EF4-FFF2-40B4-BE49-F238E27FC236}">
                <a16:creationId xmlns:a16="http://schemas.microsoft.com/office/drawing/2014/main" id="{254B7B15-A40E-44BE-8B9A-7BB510DB9F18}"/>
              </a:ext>
            </a:extLst>
          </p:cNvPr>
          <p:cNvSpPr/>
          <p:nvPr/>
        </p:nvSpPr>
        <p:spPr>
          <a:xfrm>
            <a:off x="838193" y="3768159"/>
            <a:ext cx="10256363" cy="657104"/>
          </a:xfrm>
          <a:prstGeom prst="roundRect">
            <a:avLst/>
          </a:prstGeom>
          <a:noFill/>
          <a:ln w="38100">
            <a:solidFill>
              <a:srgbClr val="9AD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tx1"/>
                </a:solidFill>
                <a:latin typeface="Open Sans" pitchFamily="2" charset="0"/>
                <a:ea typeface="Open Sans" pitchFamily="2" charset="0"/>
                <a:cs typeface="Open Sans" pitchFamily="2" charset="0"/>
              </a:rPr>
              <a:t>Equality. </a:t>
            </a:r>
            <a:r>
              <a:rPr lang="en-GB" dirty="0">
                <a:solidFill>
                  <a:schemeClr val="tx1"/>
                </a:solidFill>
                <a:latin typeface="Open Sans" pitchFamily="2" charset="0"/>
                <a:ea typeface="Open Sans" pitchFamily="2" charset="0"/>
                <a:cs typeface="Open Sans" pitchFamily="2" charset="0"/>
              </a:rPr>
              <a:t>What they need and want is just as important as what their partner needs and wants. Both people are equally valued in the relationship.</a:t>
            </a:r>
          </a:p>
        </p:txBody>
      </p:sp>
      <p:sp>
        <p:nvSpPr>
          <p:cNvPr id="10" name="Rectangle: Rounded Corners 9">
            <a:extLst>
              <a:ext uri="{FF2B5EF4-FFF2-40B4-BE49-F238E27FC236}">
                <a16:creationId xmlns:a16="http://schemas.microsoft.com/office/drawing/2014/main" id="{C72958D7-A985-4EF3-BF77-9103D08BAFC7}"/>
              </a:ext>
            </a:extLst>
          </p:cNvPr>
          <p:cNvSpPr/>
          <p:nvPr/>
        </p:nvSpPr>
        <p:spPr>
          <a:xfrm>
            <a:off x="838194" y="5485750"/>
            <a:ext cx="10256363" cy="836067"/>
          </a:xfrm>
          <a:prstGeom prst="roundRect">
            <a:avLst/>
          </a:prstGeom>
          <a:noFill/>
          <a:ln w="38100">
            <a:solidFill>
              <a:srgbClr val="9AD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tx1"/>
                </a:solidFill>
                <a:latin typeface="Open Sans" pitchFamily="2" charset="0"/>
                <a:ea typeface="Open Sans" pitchFamily="2" charset="0"/>
                <a:cs typeface="Open Sans" pitchFamily="2" charset="0"/>
              </a:rPr>
              <a:t>Honesty. </a:t>
            </a:r>
            <a:r>
              <a:rPr lang="en-GB" dirty="0">
                <a:solidFill>
                  <a:schemeClr val="tx1"/>
                </a:solidFill>
                <a:latin typeface="Open Sans" pitchFamily="2" charset="0"/>
                <a:ea typeface="Open Sans" pitchFamily="2" charset="0"/>
                <a:cs typeface="Open Sans" pitchFamily="2" charset="0"/>
              </a:rPr>
              <a:t>They tell each other the truth and are open about their feelings. Honesty in relationships can help both people to make small changes which make the other person happy. </a:t>
            </a:r>
          </a:p>
        </p:txBody>
      </p:sp>
    </p:spTree>
    <p:extLst>
      <p:ext uri="{BB962C8B-B14F-4D97-AF65-F5344CB8AC3E}">
        <p14:creationId xmlns:p14="http://schemas.microsoft.com/office/powerpoint/2010/main" val="31918740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1F85893-B706-41EE-8348-4A106E399136}"/>
              </a:ext>
            </a:extLst>
          </p:cNvPr>
          <p:cNvSpPr>
            <a:spLocks noGrp="1"/>
          </p:cNvSpPr>
          <p:nvPr>
            <p:ph type="sldNum" sz="quarter" idx="12"/>
          </p:nvPr>
        </p:nvSpPr>
        <p:spPr/>
        <p:txBody>
          <a:bodyPr/>
          <a:lstStyle/>
          <a:p>
            <a:fld id="{9A204BD2-ADAC-4DD9-87BA-ED0225123CB0}" type="slidenum">
              <a:rPr lang="en-GB" smtClean="0"/>
              <a:pPr/>
              <a:t>12</a:t>
            </a:fld>
            <a:endParaRPr lang="en-GB" dirty="0"/>
          </a:p>
        </p:txBody>
      </p:sp>
    </p:spTree>
    <p:extLst>
      <p:ext uri="{BB962C8B-B14F-4D97-AF65-F5344CB8AC3E}">
        <p14:creationId xmlns:p14="http://schemas.microsoft.com/office/powerpoint/2010/main" val="32386819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EBB686-CBB9-42AA-8439-BB96B9C1B398}"/>
              </a:ext>
            </a:extLst>
          </p:cNvPr>
          <p:cNvSpPr>
            <a:spLocks noGrp="1"/>
          </p:cNvSpPr>
          <p:nvPr>
            <p:ph type="title"/>
          </p:nvPr>
        </p:nvSpPr>
        <p:spPr/>
        <p:txBody>
          <a:bodyPr/>
          <a:lstStyle/>
          <a:p>
            <a:r>
              <a:rPr lang="en-GB" dirty="0"/>
              <a:t>Learning objectives and outcomes</a:t>
            </a:r>
          </a:p>
        </p:txBody>
      </p:sp>
      <p:sp>
        <p:nvSpPr>
          <p:cNvPr id="4" name="Slide Number Placeholder 3">
            <a:extLst>
              <a:ext uri="{FF2B5EF4-FFF2-40B4-BE49-F238E27FC236}">
                <a16:creationId xmlns:a16="http://schemas.microsoft.com/office/drawing/2014/main" id="{0C6495F8-87AE-43F5-9A14-D2AAF324FF9D}"/>
              </a:ext>
            </a:extLst>
          </p:cNvPr>
          <p:cNvSpPr>
            <a:spLocks noGrp="1"/>
          </p:cNvSpPr>
          <p:nvPr>
            <p:ph type="sldNum" sz="quarter" idx="12"/>
          </p:nvPr>
        </p:nvSpPr>
        <p:spPr/>
        <p:txBody>
          <a:bodyPr/>
          <a:lstStyle/>
          <a:p>
            <a:fld id="{9A204BD2-ADAC-4DD9-87BA-ED0225123CB0}" type="slidenum">
              <a:rPr lang="en-GB" smtClean="0"/>
              <a:pPr/>
              <a:t>2</a:t>
            </a:fld>
            <a:endParaRPr lang="en-GB" dirty="0"/>
          </a:p>
        </p:txBody>
      </p:sp>
      <p:sp>
        <p:nvSpPr>
          <p:cNvPr id="6" name="Text Placeholder 5">
            <a:extLst>
              <a:ext uri="{FF2B5EF4-FFF2-40B4-BE49-F238E27FC236}">
                <a16:creationId xmlns:a16="http://schemas.microsoft.com/office/drawing/2014/main" id="{EA52CA02-5547-4CD2-8F1A-10882BF39A8A}"/>
              </a:ext>
            </a:extLst>
          </p:cNvPr>
          <p:cNvSpPr>
            <a:spLocks noGrp="1"/>
          </p:cNvSpPr>
          <p:nvPr>
            <p:ph type="body" sz="quarter" idx="13"/>
          </p:nvPr>
        </p:nvSpPr>
        <p:spPr/>
        <p:txBody>
          <a:bodyPr spcCol="72000">
            <a:noAutofit/>
          </a:bodyPr>
          <a:lstStyle/>
          <a:p>
            <a:pPr marL="0" indent="0">
              <a:buNone/>
            </a:pPr>
            <a:r>
              <a:rPr lang="en-GB" b="1" dirty="0"/>
              <a:t>Learning objectives:</a:t>
            </a:r>
          </a:p>
          <a:p>
            <a:r>
              <a:rPr lang="en-GB" dirty="0"/>
              <a:t>To understand the core principles of healthy relationships</a:t>
            </a:r>
          </a:p>
          <a:p>
            <a:endParaRPr lang="en-GB" dirty="0"/>
          </a:p>
          <a:p>
            <a:endParaRPr lang="en-GB" dirty="0"/>
          </a:p>
          <a:p>
            <a:endParaRPr lang="en-GB" dirty="0"/>
          </a:p>
          <a:p>
            <a:endParaRPr lang="en-GB" dirty="0"/>
          </a:p>
          <a:p>
            <a:endParaRPr lang="en-GB" dirty="0"/>
          </a:p>
          <a:p>
            <a:endParaRPr lang="en-GB" dirty="0"/>
          </a:p>
          <a:p>
            <a:pPr marL="0" indent="0">
              <a:buNone/>
            </a:pPr>
            <a:r>
              <a:rPr lang="en-GB" b="1" dirty="0"/>
              <a:t>Learning outcomes:</a:t>
            </a:r>
          </a:p>
          <a:p>
            <a:r>
              <a:rPr lang="en-GB" dirty="0"/>
              <a:t>I can identify qualities of healthy romantic relationships</a:t>
            </a:r>
          </a:p>
          <a:p>
            <a:r>
              <a:rPr lang="en-GB" dirty="0"/>
              <a:t>I can describe factors that may challenge healthy relationships</a:t>
            </a:r>
          </a:p>
          <a:p>
            <a:r>
              <a:rPr lang="en-GB" dirty="0"/>
              <a:t>I can assess how to overcome the challenges to healthy relationships</a:t>
            </a:r>
          </a:p>
          <a:p>
            <a:pPr marL="0" indent="0">
              <a:buNone/>
            </a:pPr>
            <a:endParaRPr lang="en-GB" dirty="0"/>
          </a:p>
        </p:txBody>
      </p:sp>
    </p:spTree>
    <p:extLst>
      <p:ext uri="{BB962C8B-B14F-4D97-AF65-F5344CB8AC3E}">
        <p14:creationId xmlns:p14="http://schemas.microsoft.com/office/powerpoint/2010/main" val="2108582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3B6516-3A77-4178-BF4D-4ACA47DB3419}"/>
              </a:ext>
            </a:extLst>
          </p:cNvPr>
          <p:cNvSpPr>
            <a:spLocks noGrp="1"/>
          </p:cNvSpPr>
          <p:nvPr>
            <p:ph type="title"/>
          </p:nvPr>
        </p:nvSpPr>
        <p:spPr/>
        <p:txBody>
          <a:bodyPr/>
          <a:lstStyle/>
          <a:p>
            <a:r>
              <a:rPr lang="en-GB" dirty="0"/>
              <a:t>Ground rules</a:t>
            </a:r>
          </a:p>
        </p:txBody>
      </p:sp>
      <p:sp>
        <p:nvSpPr>
          <p:cNvPr id="6" name="Content Placeholder 5">
            <a:extLst>
              <a:ext uri="{FF2B5EF4-FFF2-40B4-BE49-F238E27FC236}">
                <a16:creationId xmlns:a16="http://schemas.microsoft.com/office/drawing/2014/main" id="{BB2DBA94-C067-409F-9670-90E655E95D07}"/>
              </a:ext>
            </a:extLst>
          </p:cNvPr>
          <p:cNvSpPr>
            <a:spLocks noGrp="1"/>
          </p:cNvSpPr>
          <p:nvPr>
            <p:ph idx="1"/>
          </p:nvPr>
        </p:nvSpPr>
        <p:spPr/>
        <p:txBody>
          <a:bodyPr/>
          <a:lstStyle/>
          <a:p>
            <a:pPr>
              <a:lnSpc>
                <a:spcPct val="114000"/>
              </a:lnSpc>
              <a:spcBef>
                <a:spcPts val="0"/>
              </a:spcBef>
              <a:spcAft>
                <a:spcPts val="600"/>
              </a:spcAft>
            </a:pPr>
            <a:r>
              <a:rPr lang="en-GB" dirty="0"/>
              <a:t>Use language that will not offend or upset anyone.</a:t>
            </a:r>
          </a:p>
          <a:p>
            <a:pPr>
              <a:lnSpc>
                <a:spcPct val="114000"/>
              </a:lnSpc>
              <a:spcBef>
                <a:spcPts val="0"/>
              </a:spcBef>
              <a:spcAft>
                <a:spcPts val="600"/>
              </a:spcAft>
            </a:pPr>
            <a:r>
              <a:rPr lang="en-GB" dirty="0"/>
              <a:t>When you give an opinion, try to explain your reasons.</a:t>
            </a:r>
          </a:p>
          <a:p>
            <a:pPr>
              <a:lnSpc>
                <a:spcPct val="114000"/>
              </a:lnSpc>
              <a:spcBef>
                <a:spcPts val="0"/>
              </a:spcBef>
              <a:spcAft>
                <a:spcPts val="600"/>
              </a:spcAft>
            </a:pPr>
            <a:r>
              <a:rPr lang="en-GB" dirty="0"/>
              <a:t>Listen to the views of others and show respect.</a:t>
            </a:r>
          </a:p>
          <a:p>
            <a:pPr>
              <a:lnSpc>
                <a:spcPct val="114000"/>
              </a:lnSpc>
              <a:spcBef>
                <a:spcPts val="0"/>
              </a:spcBef>
              <a:spcAft>
                <a:spcPts val="600"/>
              </a:spcAft>
            </a:pPr>
            <a:r>
              <a:rPr lang="en-GB" dirty="0"/>
              <a:t>If you disagree, comment on what was said, not the person who said it.</a:t>
            </a:r>
          </a:p>
          <a:p>
            <a:pPr>
              <a:lnSpc>
                <a:spcPct val="114000"/>
              </a:lnSpc>
              <a:spcBef>
                <a:spcPts val="0"/>
              </a:spcBef>
              <a:spcAft>
                <a:spcPts val="600"/>
              </a:spcAft>
            </a:pPr>
            <a:r>
              <a:rPr lang="en-GB" dirty="0"/>
              <a:t>Do not share personal information about other people.</a:t>
            </a:r>
          </a:p>
          <a:p>
            <a:pPr>
              <a:lnSpc>
                <a:spcPct val="114000"/>
              </a:lnSpc>
              <a:spcBef>
                <a:spcPts val="0"/>
              </a:spcBef>
              <a:spcAft>
                <a:spcPts val="600"/>
              </a:spcAft>
            </a:pPr>
            <a:r>
              <a:rPr lang="en-GB" dirty="0"/>
              <a:t>If you’re worried about something that has happened to you or a friend, talk to a member of staff or an adult you trust after the session.</a:t>
            </a:r>
          </a:p>
          <a:p>
            <a:pPr>
              <a:lnSpc>
                <a:spcPct val="114000"/>
              </a:lnSpc>
              <a:spcBef>
                <a:spcPts val="0"/>
              </a:spcBef>
              <a:spcAft>
                <a:spcPts val="600"/>
              </a:spcAft>
            </a:pPr>
            <a:r>
              <a:rPr lang="en-GB" dirty="0"/>
              <a:t>If a member of staff becomes aware of a risk to a young person’s safety, this information may need to be shared.</a:t>
            </a:r>
          </a:p>
        </p:txBody>
      </p:sp>
      <p:sp>
        <p:nvSpPr>
          <p:cNvPr id="3" name="Slide Number Placeholder 2">
            <a:extLst>
              <a:ext uri="{FF2B5EF4-FFF2-40B4-BE49-F238E27FC236}">
                <a16:creationId xmlns:a16="http://schemas.microsoft.com/office/drawing/2014/main" id="{2D961974-4ED6-4CAD-B0F4-6B92D001E60A}"/>
              </a:ext>
            </a:extLst>
          </p:cNvPr>
          <p:cNvSpPr>
            <a:spLocks noGrp="1"/>
          </p:cNvSpPr>
          <p:nvPr>
            <p:ph type="sldNum" sz="quarter" idx="12"/>
          </p:nvPr>
        </p:nvSpPr>
        <p:spPr/>
        <p:txBody>
          <a:bodyPr/>
          <a:lstStyle/>
          <a:p>
            <a:fld id="{9A204BD2-ADAC-4DD9-87BA-ED0225123CB0}" type="slidenum">
              <a:rPr lang="en-GB" smtClean="0"/>
              <a:pPr/>
              <a:t>3</a:t>
            </a:fld>
            <a:endParaRPr lang="en-GB" dirty="0"/>
          </a:p>
        </p:txBody>
      </p:sp>
    </p:spTree>
    <p:extLst>
      <p:ext uri="{BB962C8B-B14F-4D97-AF65-F5344CB8AC3E}">
        <p14:creationId xmlns:p14="http://schemas.microsoft.com/office/powerpoint/2010/main" val="14370919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895F1-5483-41B8-9993-B2B19237C0C9}"/>
              </a:ext>
            </a:extLst>
          </p:cNvPr>
          <p:cNvSpPr>
            <a:spLocks noGrp="1"/>
          </p:cNvSpPr>
          <p:nvPr>
            <p:ph type="title"/>
          </p:nvPr>
        </p:nvSpPr>
        <p:spPr/>
        <p:txBody>
          <a:bodyPr/>
          <a:lstStyle/>
          <a:p>
            <a:r>
              <a:rPr lang="en-GB" dirty="0"/>
              <a:t>Word sort</a:t>
            </a:r>
          </a:p>
        </p:txBody>
      </p:sp>
      <p:sp>
        <p:nvSpPr>
          <p:cNvPr id="3" name="Content Placeholder 2">
            <a:extLst>
              <a:ext uri="{FF2B5EF4-FFF2-40B4-BE49-F238E27FC236}">
                <a16:creationId xmlns:a16="http://schemas.microsoft.com/office/drawing/2014/main" id="{788CB315-45EB-45AE-B889-B119A34E3C31}"/>
              </a:ext>
            </a:extLst>
          </p:cNvPr>
          <p:cNvSpPr>
            <a:spLocks noGrp="1"/>
          </p:cNvSpPr>
          <p:nvPr>
            <p:ph idx="1"/>
          </p:nvPr>
        </p:nvSpPr>
        <p:spPr>
          <a:xfrm>
            <a:off x="8203208" y="1596420"/>
            <a:ext cx="3768833" cy="4351338"/>
          </a:xfrm>
        </p:spPr>
        <p:txBody>
          <a:bodyPr>
            <a:normAutofit lnSpcReduction="10000"/>
          </a:bodyPr>
          <a:lstStyle/>
          <a:p>
            <a:pPr>
              <a:lnSpc>
                <a:spcPct val="114000"/>
              </a:lnSpc>
              <a:spcBef>
                <a:spcPts val="0"/>
              </a:spcBef>
              <a:spcAft>
                <a:spcPts val="600"/>
              </a:spcAft>
            </a:pPr>
            <a:r>
              <a:rPr lang="en-GB" sz="2000" b="1" dirty="0"/>
              <a:t>Always: </a:t>
            </a:r>
            <a:r>
              <a:rPr lang="en-GB" sz="2000" dirty="0"/>
              <a:t>the qualities that should always be present in a healthy relationship  (a friendship, while dating, or in a romantic relationships)</a:t>
            </a:r>
          </a:p>
          <a:p>
            <a:pPr>
              <a:lnSpc>
                <a:spcPct val="114000"/>
              </a:lnSpc>
              <a:spcBef>
                <a:spcPts val="0"/>
              </a:spcBef>
              <a:spcAft>
                <a:spcPts val="600"/>
              </a:spcAft>
            </a:pPr>
            <a:r>
              <a:rPr lang="en-GB" sz="2000" b="1" dirty="0"/>
              <a:t>Sometimes: </a:t>
            </a:r>
            <a:r>
              <a:rPr lang="en-GB" sz="2000" dirty="0"/>
              <a:t>qualities that might sometimes be present in a healthy relationship</a:t>
            </a:r>
          </a:p>
          <a:p>
            <a:pPr>
              <a:lnSpc>
                <a:spcPct val="114000"/>
              </a:lnSpc>
              <a:spcBef>
                <a:spcPts val="0"/>
              </a:spcBef>
              <a:spcAft>
                <a:spcPts val="600"/>
              </a:spcAft>
            </a:pPr>
            <a:r>
              <a:rPr lang="en-GB" sz="2000" b="1" dirty="0"/>
              <a:t>Never: </a:t>
            </a:r>
            <a:r>
              <a:rPr lang="en-GB" sz="2000" dirty="0"/>
              <a:t>things that should never be present in a healthy relationship</a:t>
            </a:r>
          </a:p>
        </p:txBody>
      </p:sp>
      <p:sp>
        <p:nvSpPr>
          <p:cNvPr id="4" name="Slide Number Placeholder 3">
            <a:extLst>
              <a:ext uri="{FF2B5EF4-FFF2-40B4-BE49-F238E27FC236}">
                <a16:creationId xmlns:a16="http://schemas.microsoft.com/office/drawing/2014/main" id="{84DE2B8B-FBB5-4927-AC0C-36D633913973}"/>
              </a:ext>
            </a:extLst>
          </p:cNvPr>
          <p:cNvSpPr>
            <a:spLocks noGrp="1"/>
          </p:cNvSpPr>
          <p:nvPr>
            <p:ph type="sldNum" sz="quarter" idx="12"/>
          </p:nvPr>
        </p:nvSpPr>
        <p:spPr/>
        <p:txBody>
          <a:bodyPr/>
          <a:lstStyle/>
          <a:p>
            <a:fld id="{9A204BD2-ADAC-4DD9-87BA-ED0225123CB0}" type="slidenum">
              <a:rPr lang="en-GB" smtClean="0"/>
              <a:pPr/>
              <a:t>4</a:t>
            </a:fld>
            <a:endParaRPr lang="en-GB" dirty="0"/>
          </a:p>
        </p:txBody>
      </p:sp>
      <p:graphicFrame>
        <p:nvGraphicFramePr>
          <p:cNvPr id="5" name="Table 4">
            <a:extLst>
              <a:ext uri="{FF2B5EF4-FFF2-40B4-BE49-F238E27FC236}">
                <a16:creationId xmlns:a16="http://schemas.microsoft.com/office/drawing/2014/main" id="{4F3B0B5F-1E02-44B5-9B7D-2B586B763352}"/>
              </a:ext>
            </a:extLst>
          </p:cNvPr>
          <p:cNvGraphicFramePr>
            <a:graphicFrameLocks noGrp="1"/>
          </p:cNvGraphicFramePr>
          <p:nvPr>
            <p:extLst>
              <p:ext uri="{D42A27DB-BD31-4B8C-83A1-F6EECF244321}">
                <p14:modId xmlns:p14="http://schemas.microsoft.com/office/powerpoint/2010/main" val="3406178868"/>
              </p:ext>
            </p:extLst>
          </p:nvPr>
        </p:nvGraphicFramePr>
        <p:xfrm>
          <a:off x="838200" y="2026920"/>
          <a:ext cx="7176472" cy="2804160"/>
        </p:xfrm>
        <a:graphic>
          <a:graphicData uri="http://schemas.openxmlformats.org/drawingml/2006/table">
            <a:tbl>
              <a:tblPr bandRow="1">
                <a:tableStyleId>{00A15C55-8517-42AA-B614-E9B94910E393}</a:tableStyleId>
              </a:tblPr>
              <a:tblGrid>
                <a:gridCol w="1794118">
                  <a:extLst>
                    <a:ext uri="{9D8B030D-6E8A-4147-A177-3AD203B41FA5}">
                      <a16:colId xmlns:a16="http://schemas.microsoft.com/office/drawing/2014/main" val="1029682589"/>
                    </a:ext>
                  </a:extLst>
                </a:gridCol>
                <a:gridCol w="1794118">
                  <a:extLst>
                    <a:ext uri="{9D8B030D-6E8A-4147-A177-3AD203B41FA5}">
                      <a16:colId xmlns:a16="http://schemas.microsoft.com/office/drawing/2014/main" val="3826260601"/>
                    </a:ext>
                  </a:extLst>
                </a:gridCol>
                <a:gridCol w="1794118">
                  <a:extLst>
                    <a:ext uri="{9D8B030D-6E8A-4147-A177-3AD203B41FA5}">
                      <a16:colId xmlns:a16="http://schemas.microsoft.com/office/drawing/2014/main" val="403551354"/>
                    </a:ext>
                  </a:extLst>
                </a:gridCol>
                <a:gridCol w="1794118">
                  <a:extLst>
                    <a:ext uri="{9D8B030D-6E8A-4147-A177-3AD203B41FA5}">
                      <a16:colId xmlns:a16="http://schemas.microsoft.com/office/drawing/2014/main" val="2651215511"/>
                    </a:ext>
                  </a:extLst>
                </a:gridCol>
              </a:tblGrid>
              <a:tr h="701040">
                <a:tc>
                  <a:txBody>
                    <a:bodyPr/>
                    <a:lstStyle/>
                    <a:p>
                      <a:pPr algn="ctr"/>
                      <a:r>
                        <a:rPr lang="en-GB" sz="2000" dirty="0">
                          <a:latin typeface="Open Sans" pitchFamily="2" charset="0"/>
                          <a:ea typeface="Open Sans" pitchFamily="2" charset="0"/>
                          <a:cs typeface="Open Sans" pitchFamily="2" charset="0"/>
                        </a:rPr>
                        <a:t>Trust</a:t>
                      </a:r>
                    </a:p>
                  </a:txBody>
                  <a:tcPr anchor="ctr">
                    <a:solidFill>
                      <a:srgbClr val="9AD7C8"/>
                    </a:solidFill>
                  </a:tcPr>
                </a:tc>
                <a:tc>
                  <a:txBody>
                    <a:bodyPr/>
                    <a:lstStyle/>
                    <a:p>
                      <a:pPr algn="ctr"/>
                      <a:r>
                        <a:rPr lang="en-GB" sz="2000" dirty="0">
                          <a:latin typeface="Open Sans" pitchFamily="2" charset="0"/>
                          <a:ea typeface="Open Sans" pitchFamily="2" charset="0"/>
                          <a:cs typeface="Open Sans" pitchFamily="2" charset="0"/>
                        </a:rPr>
                        <a:t>Getting even</a:t>
                      </a:r>
                    </a:p>
                  </a:txBody>
                  <a:tcPr anchor="ctr">
                    <a:solidFill>
                      <a:srgbClr val="9AD7C8"/>
                    </a:solidFill>
                  </a:tcPr>
                </a:tc>
                <a:tc>
                  <a:txBody>
                    <a:bodyPr/>
                    <a:lstStyle/>
                    <a:p>
                      <a:pPr algn="ctr"/>
                      <a:r>
                        <a:rPr lang="en-GB" sz="2000" dirty="0">
                          <a:latin typeface="Open Sans" pitchFamily="2" charset="0"/>
                          <a:ea typeface="Open Sans" pitchFamily="2" charset="0"/>
                          <a:cs typeface="Open Sans" pitchFamily="2" charset="0"/>
                        </a:rPr>
                        <a:t>Fun</a:t>
                      </a:r>
                    </a:p>
                  </a:txBody>
                  <a:tcPr anchor="ctr">
                    <a:solidFill>
                      <a:srgbClr val="9AD7C8"/>
                    </a:solidFill>
                  </a:tcPr>
                </a:tc>
                <a:tc>
                  <a:txBody>
                    <a:bodyPr/>
                    <a:lstStyle/>
                    <a:p>
                      <a:pPr algn="ctr"/>
                      <a:r>
                        <a:rPr lang="en-GB" sz="2000" dirty="0">
                          <a:latin typeface="Open Sans" pitchFamily="2" charset="0"/>
                          <a:ea typeface="Open Sans" pitchFamily="2" charset="0"/>
                          <a:cs typeface="Open Sans" pitchFamily="2" charset="0"/>
                        </a:rPr>
                        <a:t>Care</a:t>
                      </a:r>
                    </a:p>
                  </a:txBody>
                  <a:tcPr anchor="ctr">
                    <a:solidFill>
                      <a:srgbClr val="9AD7C8"/>
                    </a:solidFill>
                  </a:tcPr>
                </a:tc>
                <a:extLst>
                  <a:ext uri="{0D108BD9-81ED-4DB2-BD59-A6C34878D82A}">
                    <a16:rowId xmlns:a16="http://schemas.microsoft.com/office/drawing/2014/main" val="800711506"/>
                  </a:ext>
                </a:extLst>
              </a:tr>
              <a:tr h="701040">
                <a:tc>
                  <a:txBody>
                    <a:bodyPr/>
                    <a:lstStyle/>
                    <a:p>
                      <a:pPr algn="ctr"/>
                      <a:r>
                        <a:rPr lang="en-GB" sz="2000" dirty="0">
                          <a:latin typeface="Open Sans" pitchFamily="2" charset="0"/>
                          <a:ea typeface="Open Sans" pitchFamily="2" charset="0"/>
                          <a:cs typeface="Open Sans" pitchFamily="2" charset="0"/>
                        </a:rPr>
                        <a:t>Rules</a:t>
                      </a:r>
                    </a:p>
                  </a:txBody>
                  <a:tcPr anchor="ctr">
                    <a:solidFill>
                      <a:srgbClr val="CCEBE4"/>
                    </a:solidFill>
                  </a:tcPr>
                </a:tc>
                <a:tc>
                  <a:txBody>
                    <a:bodyPr/>
                    <a:lstStyle/>
                    <a:p>
                      <a:pPr algn="ctr"/>
                      <a:r>
                        <a:rPr lang="en-GB" sz="2000" dirty="0">
                          <a:latin typeface="Open Sans" pitchFamily="2" charset="0"/>
                          <a:ea typeface="Open Sans" pitchFamily="2" charset="0"/>
                          <a:cs typeface="Open Sans" pitchFamily="2" charset="0"/>
                        </a:rPr>
                        <a:t>Equality</a:t>
                      </a:r>
                    </a:p>
                  </a:txBody>
                  <a:tcPr anchor="ctr">
                    <a:solidFill>
                      <a:srgbClr val="CCEBE4"/>
                    </a:solidFill>
                  </a:tcPr>
                </a:tc>
                <a:tc>
                  <a:txBody>
                    <a:bodyPr/>
                    <a:lstStyle/>
                    <a:p>
                      <a:pPr algn="ctr"/>
                      <a:r>
                        <a:rPr lang="en-GB" sz="2000" dirty="0">
                          <a:latin typeface="Open Sans" pitchFamily="2" charset="0"/>
                          <a:ea typeface="Open Sans" pitchFamily="2" charset="0"/>
                          <a:cs typeface="Open Sans" pitchFamily="2" charset="0"/>
                        </a:rPr>
                        <a:t>Freedom</a:t>
                      </a:r>
                    </a:p>
                  </a:txBody>
                  <a:tcPr anchor="ctr">
                    <a:solidFill>
                      <a:srgbClr val="CCEBE4"/>
                    </a:solidFill>
                  </a:tcPr>
                </a:tc>
                <a:tc>
                  <a:txBody>
                    <a:bodyPr/>
                    <a:lstStyle/>
                    <a:p>
                      <a:pPr algn="ctr"/>
                      <a:r>
                        <a:rPr lang="en-GB" sz="2000" dirty="0">
                          <a:latin typeface="Open Sans" pitchFamily="2" charset="0"/>
                          <a:ea typeface="Open Sans" pitchFamily="2" charset="0"/>
                          <a:cs typeface="Open Sans" pitchFamily="2" charset="0"/>
                        </a:rPr>
                        <a:t>Compromise</a:t>
                      </a:r>
                    </a:p>
                  </a:txBody>
                  <a:tcPr anchor="ctr">
                    <a:solidFill>
                      <a:srgbClr val="CCEBE4"/>
                    </a:solidFill>
                  </a:tcPr>
                </a:tc>
                <a:extLst>
                  <a:ext uri="{0D108BD9-81ED-4DB2-BD59-A6C34878D82A}">
                    <a16:rowId xmlns:a16="http://schemas.microsoft.com/office/drawing/2014/main" val="285153531"/>
                  </a:ext>
                </a:extLst>
              </a:tr>
              <a:tr h="701040">
                <a:tc>
                  <a:txBody>
                    <a:bodyPr/>
                    <a:lstStyle/>
                    <a:p>
                      <a:pPr algn="ctr"/>
                      <a:r>
                        <a:rPr lang="en-GB" sz="2000" dirty="0">
                          <a:latin typeface="Open Sans" pitchFamily="2" charset="0"/>
                          <a:ea typeface="Open Sans" pitchFamily="2" charset="0"/>
                          <a:cs typeface="Open Sans" pitchFamily="2" charset="0"/>
                        </a:rPr>
                        <a:t>Forgiveness</a:t>
                      </a:r>
                    </a:p>
                  </a:txBody>
                  <a:tcPr anchor="ctr">
                    <a:solidFill>
                      <a:srgbClr val="9AD7C8"/>
                    </a:solidFill>
                  </a:tcPr>
                </a:tc>
                <a:tc>
                  <a:txBody>
                    <a:bodyPr/>
                    <a:lstStyle/>
                    <a:p>
                      <a:pPr algn="ctr"/>
                      <a:r>
                        <a:rPr lang="en-GB" sz="2000" dirty="0">
                          <a:latin typeface="Open Sans" pitchFamily="2" charset="0"/>
                          <a:ea typeface="Open Sans" pitchFamily="2" charset="0"/>
                          <a:cs typeface="Open Sans" pitchFamily="2" charset="0"/>
                        </a:rPr>
                        <a:t>Secrets</a:t>
                      </a:r>
                    </a:p>
                  </a:txBody>
                  <a:tcPr anchor="ctr">
                    <a:solidFill>
                      <a:srgbClr val="9AD7C8"/>
                    </a:solidFill>
                  </a:tcPr>
                </a:tc>
                <a:tc>
                  <a:txBody>
                    <a:bodyPr/>
                    <a:lstStyle/>
                    <a:p>
                      <a:pPr algn="ctr"/>
                      <a:r>
                        <a:rPr lang="en-GB" sz="2000" dirty="0">
                          <a:latin typeface="Open Sans" pitchFamily="2" charset="0"/>
                          <a:ea typeface="Open Sans" pitchFamily="2" charset="0"/>
                          <a:cs typeface="Open Sans" pitchFamily="2" charset="0"/>
                        </a:rPr>
                        <a:t>Humour</a:t>
                      </a:r>
                    </a:p>
                  </a:txBody>
                  <a:tcPr anchor="ctr">
                    <a:solidFill>
                      <a:srgbClr val="9AD7C8"/>
                    </a:solidFill>
                  </a:tcPr>
                </a:tc>
                <a:tc>
                  <a:txBody>
                    <a:bodyPr/>
                    <a:lstStyle/>
                    <a:p>
                      <a:pPr algn="ctr"/>
                      <a:r>
                        <a:rPr lang="en-GB" sz="2000" dirty="0">
                          <a:latin typeface="Open Sans" pitchFamily="2" charset="0"/>
                          <a:ea typeface="Open Sans" pitchFamily="2" charset="0"/>
                          <a:cs typeface="Open Sans" pitchFamily="2" charset="0"/>
                        </a:rPr>
                        <a:t>Pressure</a:t>
                      </a:r>
                    </a:p>
                  </a:txBody>
                  <a:tcPr anchor="ctr">
                    <a:solidFill>
                      <a:srgbClr val="9AD7C8"/>
                    </a:solidFill>
                  </a:tcPr>
                </a:tc>
                <a:extLst>
                  <a:ext uri="{0D108BD9-81ED-4DB2-BD59-A6C34878D82A}">
                    <a16:rowId xmlns:a16="http://schemas.microsoft.com/office/drawing/2014/main" val="1137719863"/>
                  </a:ext>
                </a:extLst>
              </a:tr>
              <a:tr h="701040">
                <a:tc>
                  <a:txBody>
                    <a:bodyPr/>
                    <a:lstStyle/>
                    <a:p>
                      <a:pPr algn="ctr"/>
                      <a:r>
                        <a:rPr lang="en-GB" sz="2000" dirty="0">
                          <a:latin typeface="Open Sans" pitchFamily="2" charset="0"/>
                          <a:ea typeface="Open Sans" pitchFamily="2" charset="0"/>
                          <a:cs typeface="Open Sans" pitchFamily="2" charset="0"/>
                        </a:rPr>
                        <a:t>Anger</a:t>
                      </a:r>
                    </a:p>
                  </a:txBody>
                  <a:tcPr anchor="ctr">
                    <a:solidFill>
                      <a:srgbClr val="CCEBE4"/>
                    </a:solidFill>
                  </a:tcPr>
                </a:tc>
                <a:tc>
                  <a:txBody>
                    <a:bodyPr/>
                    <a:lstStyle/>
                    <a:p>
                      <a:pPr algn="ctr"/>
                      <a:r>
                        <a:rPr lang="en-GB" sz="2000" dirty="0">
                          <a:latin typeface="Open Sans" pitchFamily="2" charset="0"/>
                          <a:ea typeface="Open Sans" pitchFamily="2" charset="0"/>
                          <a:cs typeface="Open Sans" pitchFamily="2" charset="0"/>
                        </a:rPr>
                        <a:t>Jealousy</a:t>
                      </a:r>
                    </a:p>
                  </a:txBody>
                  <a:tcPr anchor="ctr">
                    <a:solidFill>
                      <a:srgbClr val="CCEBE4"/>
                    </a:solidFill>
                  </a:tcPr>
                </a:tc>
                <a:tc>
                  <a:txBody>
                    <a:bodyPr/>
                    <a:lstStyle/>
                    <a:p>
                      <a:pPr algn="ctr"/>
                      <a:r>
                        <a:rPr lang="en-GB" sz="2000" dirty="0">
                          <a:latin typeface="Open Sans" pitchFamily="2" charset="0"/>
                          <a:ea typeface="Open Sans" pitchFamily="2" charset="0"/>
                          <a:cs typeface="Open Sans" pitchFamily="2" charset="0"/>
                        </a:rPr>
                        <a:t>Silence</a:t>
                      </a:r>
                    </a:p>
                  </a:txBody>
                  <a:tcPr anchor="ctr">
                    <a:solidFill>
                      <a:srgbClr val="CCEBE4"/>
                    </a:solidFill>
                  </a:tcPr>
                </a:tc>
                <a:tc>
                  <a:txBody>
                    <a:bodyPr/>
                    <a:lstStyle/>
                    <a:p>
                      <a:pPr algn="ctr"/>
                      <a:r>
                        <a:rPr lang="en-GB" sz="2000" dirty="0">
                          <a:latin typeface="Open Sans" pitchFamily="2" charset="0"/>
                          <a:ea typeface="Open Sans" pitchFamily="2" charset="0"/>
                          <a:cs typeface="Open Sans" pitchFamily="2" charset="0"/>
                        </a:rPr>
                        <a:t>Honesty</a:t>
                      </a:r>
                    </a:p>
                  </a:txBody>
                  <a:tcPr anchor="ctr">
                    <a:solidFill>
                      <a:srgbClr val="CCEBE4"/>
                    </a:solidFill>
                  </a:tcPr>
                </a:tc>
                <a:extLst>
                  <a:ext uri="{0D108BD9-81ED-4DB2-BD59-A6C34878D82A}">
                    <a16:rowId xmlns:a16="http://schemas.microsoft.com/office/drawing/2014/main" val="522463580"/>
                  </a:ext>
                </a:extLst>
              </a:tr>
            </a:tbl>
          </a:graphicData>
        </a:graphic>
      </p:graphicFrame>
    </p:spTree>
    <p:extLst>
      <p:ext uri="{BB962C8B-B14F-4D97-AF65-F5344CB8AC3E}">
        <p14:creationId xmlns:p14="http://schemas.microsoft.com/office/powerpoint/2010/main" val="2114552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9B05E00-F929-41B2-8CAE-FDBC5318972E}"/>
              </a:ext>
            </a:extLst>
          </p:cNvPr>
          <p:cNvSpPr>
            <a:spLocks noGrp="1"/>
          </p:cNvSpPr>
          <p:nvPr>
            <p:ph type="title"/>
          </p:nvPr>
        </p:nvSpPr>
        <p:spPr/>
        <p:txBody>
          <a:bodyPr/>
          <a:lstStyle/>
          <a:p>
            <a:r>
              <a:rPr lang="en-GB" dirty="0"/>
              <a:t>Principles of healthy relationships</a:t>
            </a:r>
          </a:p>
        </p:txBody>
      </p:sp>
      <p:sp>
        <p:nvSpPr>
          <p:cNvPr id="4" name="Slide Number Placeholder 3">
            <a:extLst>
              <a:ext uri="{FF2B5EF4-FFF2-40B4-BE49-F238E27FC236}">
                <a16:creationId xmlns:a16="http://schemas.microsoft.com/office/drawing/2014/main" id="{228BB75F-85E3-4E1D-82B6-4DAFAF8C97E4}"/>
              </a:ext>
            </a:extLst>
          </p:cNvPr>
          <p:cNvSpPr>
            <a:spLocks noGrp="1"/>
          </p:cNvSpPr>
          <p:nvPr>
            <p:ph type="sldNum" sz="quarter" idx="12"/>
          </p:nvPr>
        </p:nvSpPr>
        <p:spPr/>
        <p:txBody>
          <a:bodyPr/>
          <a:lstStyle/>
          <a:p>
            <a:fld id="{9A204BD2-ADAC-4DD9-87BA-ED0225123CB0}" type="slidenum">
              <a:rPr lang="en-GB" smtClean="0"/>
              <a:pPr/>
              <a:t>5</a:t>
            </a:fld>
            <a:endParaRPr lang="en-GB" dirty="0"/>
          </a:p>
        </p:txBody>
      </p:sp>
      <p:sp>
        <p:nvSpPr>
          <p:cNvPr id="6" name="Rectangle: Rounded Corners 5">
            <a:extLst>
              <a:ext uri="{FF2B5EF4-FFF2-40B4-BE49-F238E27FC236}">
                <a16:creationId xmlns:a16="http://schemas.microsoft.com/office/drawing/2014/main" id="{D699865E-BA28-485F-8193-BBEFEBCC3014}"/>
              </a:ext>
            </a:extLst>
          </p:cNvPr>
          <p:cNvSpPr/>
          <p:nvPr/>
        </p:nvSpPr>
        <p:spPr>
          <a:xfrm>
            <a:off x="989421" y="1924638"/>
            <a:ext cx="2988297" cy="1325563"/>
          </a:xfrm>
          <a:prstGeom prst="roundRect">
            <a:avLst/>
          </a:prstGeom>
          <a:noFill/>
          <a:ln w="38100">
            <a:solidFill>
              <a:srgbClr val="9AD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Open Sans" pitchFamily="2" charset="0"/>
                <a:ea typeface="Open Sans" pitchFamily="2" charset="0"/>
                <a:cs typeface="Open Sans" pitchFamily="2" charset="0"/>
              </a:rPr>
              <a:t>Communication</a:t>
            </a:r>
          </a:p>
        </p:txBody>
      </p:sp>
      <p:sp>
        <p:nvSpPr>
          <p:cNvPr id="8" name="Rectangle: Rounded Corners 7">
            <a:extLst>
              <a:ext uri="{FF2B5EF4-FFF2-40B4-BE49-F238E27FC236}">
                <a16:creationId xmlns:a16="http://schemas.microsoft.com/office/drawing/2014/main" id="{644F37F2-8AC0-4CFD-9E68-870833645015}"/>
              </a:ext>
            </a:extLst>
          </p:cNvPr>
          <p:cNvSpPr/>
          <p:nvPr/>
        </p:nvSpPr>
        <p:spPr>
          <a:xfrm>
            <a:off x="989421" y="3948734"/>
            <a:ext cx="2988297" cy="1325563"/>
          </a:xfrm>
          <a:prstGeom prst="roundRect">
            <a:avLst/>
          </a:prstGeom>
          <a:noFill/>
          <a:ln w="38100">
            <a:solidFill>
              <a:srgbClr val="9AD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Open Sans" pitchFamily="2" charset="0"/>
                <a:ea typeface="Open Sans" pitchFamily="2" charset="0"/>
                <a:cs typeface="Open Sans" pitchFamily="2" charset="0"/>
              </a:rPr>
              <a:t>Trust</a:t>
            </a:r>
          </a:p>
        </p:txBody>
      </p:sp>
      <p:sp>
        <p:nvSpPr>
          <p:cNvPr id="9" name="Rectangle: Rounded Corners 8">
            <a:extLst>
              <a:ext uri="{FF2B5EF4-FFF2-40B4-BE49-F238E27FC236}">
                <a16:creationId xmlns:a16="http://schemas.microsoft.com/office/drawing/2014/main" id="{8AADAAA3-6033-4390-9775-276A69579CFD}"/>
              </a:ext>
            </a:extLst>
          </p:cNvPr>
          <p:cNvSpPr/>
          <p:nvPr/>
        </p:nvSpPr>
        <p:spPr>
          <a:xfrm>
            <a:off x="4545094" y="1924638"/>
            <a:ext cx="2988297" cy="1325563"/>
          </a:xfrm>
          <a:prstGeom prst="roundRect">
            <a:avLst/>
          </a:prstGeom>
          <a:noFill/>
          <a:ln w="38100">
            <a:solidFill>
              <a:srgbClr val="9AD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Open Sans" pitchFamily="2" charset="0"/>
                <a:ea typeface="Open Sans" pitchFamily="2" charset="0"/>
                <a:cs typeface="Open Sans" pitchFamily="2" charset="0"/>
              </a:rPr>
              <a:t>Respect</a:t>
            </a:r>
          </a:p>
        </p:txBody>
      </p:sp>
      <p:sp>
        <p:nvSpPr>
          <p:cNvPr id="10" name="Rectangle: Rounded Corners 9">
            <a:extLst>
              <a:ext uri="{FF2B5EF4-FFF2-40B4-BE49-F238E27FC236}">
                <a16:creationId xmlns:a16="http://schemas.microsoft.com/office/drawing/2014/main" id="{23A92DC3-BF29-400C-8EF1-C4CA0C0348BC}"/>
              </a:ext>
            </a:extLst>
          </p:cNvPr>
          <p:cNvSpPr/>
          <p:nvPr/>
        </p:nvSpPr>
        <p:spPr>
          <a:xfrm>
            <a:off x="4545094" y="3948734"/>
            <a:ext cx="2988297" cy="1325563"/>
          </a:xfrm>
          <a:prstGeom prst="roundRect">
            <a:avLst/>
          </a:prstGeom>
          <a:noFill/>
          <a:ln w="38100">
            <a:solidFill>
              <a:srgbClr val="9AD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Open Sans" pitchFamily="2" charset="0"/>
                <a:ea typeface="Open Sans" pitchFamily="2" charset="0"/>
                <a:cs typeface="Open Sans" pitchFamily="2" charset="0"/>
              </a:rPr>
              <a:t>Equality</a:t>
            </a:r>
          </a:p>
        </p:txBody>
      </p:sp>
      <p:sp>
        <p:nvSpPr>
          <p:cNvPr id="11" name="Rectangle: Rounded Corners 10">
            <a:extLst>
              <a:ext uri="{FF2B5EF4-FFF2-40B4-BE49-F238E27FC236}">
                <a16:creationId xmlns:a16="http://schemas.microsoft.com/office/drawing/2014/main" id="{AA3CBDAF-056D-47B7-894D-918091045DAE}"/>
              </a:ext>
            </a:extLst>
          </p:cNvPr>
          <p:cNvSpPr/>
          <p:nvPr/>
        </p:nvSpPr>
        <p:spPr>
          <a:xfrm>
            <a:off x="8100767" y="3948734"/>
            <a:ext cx="2988297" cy="1325563"/>
          </a:xfrm>
          <a:prstGeom prst="roundRect">
            <a:avLst/>
          </a:prstGeom>
          <a:noFill/>
          <a:ln w="38100">
            <a:solidFill>
              <a:srgbClr val="9AD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Open Sans" pitchFamily="2" charset="0"/>
                <a:ea typeface="Open Sans" pitchFamily="2" charset="0"/>
                <a:cs typeface="Open Sans" pitchFamily="2" charset="0"/>
              </a:rPr>
              <a:t>Honesty</a:t>
            </a:r>
          </a:p>
        </p:txBody>
      </p:sp>
      <p:sp>
        <p:nvSpPr>
          <p:cNvPr id="12" name="Rectangle: Rounded Corners 11">
            <a:extLst>
              <a:ext uri="{FF2B5EF4-FFF2-40B4-BE49-F238E27FC236}">
                <a16:creationId xmlns:a16="http://schemas.microsoft.com/office/drawing/2014/main" id="{CFC3B233-568E-40A4-BECE-57CDED5FF279}"/>
              </a:ext>
            </a:extLst>
          </p:cNvPr>
          <p:cNvSpPr/>
          <p:nvPr/>
        </p:nvSpPr>
        <p:spPr>
          <a:xfrm>
            <a:off x="8100767" y="1924638"/>
            <a:ext cx="2988297" cy="1325563"/>
          </a:xfrm>
          <a:prstGeom prst="roundRect">
            <a:avLst/>
          </a:prstGeom>
          <a:noFill/>
          <a:ln w="38100">
            <a:solidFill>
              <a:srgbClr val="9AD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Open Sans" pitchFamily="2" charset="0"/>
                <a:ea typeface="Open Sans" pitchFamily="2" charset="0"/>
                <a:cs typeface="Open Sans" pitchFamily="2" charset="0"/>
              </a:rPr>
              <a:t>Best interests</a:t>
            </a:r>
          </a:p>
        </p:txBody>
      </p:sp>
    </p:spTree>
    <p:extLst>
      <p:ext uri="{BB962C8B-B14F-4D97-AF65-F5344CB8AC3E}">
        <p14:creationId xmlns:p14="http://schemas.microsoft.com/office/powerpoint/2010/main" val="2126138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3B922-2195-4A40-B7B4-5ABBF71208EF}"/>
              </a:ext>
            </a:extLst>
          </p:cNvPr>
          <p:cNvSpPr>
            <a:spLocks noGrp="1"/>
          </p:cNvSpPr>
          <p:nvPr>
            <p:ph type="title"/>
          </p:nvPr>
        </p:nvSpPr>
        <p:spPr>
          <a:xfrm>
            <a:off x="838200" y="365125"/>
            <a:ext cx="10515600" cy="1325563"/>
          </a:xfrm>
        </p:spPr>
        <p:txBody>
          <a:bodyPr anchor="ctr">
            <a:normAutofit/>
          </a:bodyPr>
          <a:lstStyle/>
          <a:p>
            <a:r>
              <a:rPr lang="en-GB" dirty="0"/>
              <a:t>Healthy relationships</a:t>
            </a:r>
          </a:p>
        </p:txBody>
      </p:sp>
      <p:pic>
        <p:nvPicPr>
          <p:cNvPr id="5" name="Media1_1">
            <a:hlinkClick r:id="" action="ppaction://media"/>
            <a:extLst>
              <a:ext uri="{FF2B5EF4-FFF2-40B4-BE49-F238E27FC236}">
                <a16:creationId xmlns:a16="http://schemas.microsoft.com/office/drawing/2014/main" id="{39853A9A-F3D5-BD9D-6685-D735FD899F8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28144" y="1825625"/>
            <a:ext cx="7735712" cy="4351338"/>
          </a:xfrm>
          <a:prstGeom prst="rect">
            <a:avLst/>
          </a:prstGeom>
          <a:noFill/>
        </p:spPr>
      </p:pic>
      <p:sp>
        <p:nvSpPr>
          <p:cNvPr id="3" name="Slide Number Placeholder 2">
            <a:extLst>
              <a:ext uri="{FF2B5EF4-FFF2-40B4-BE49-F238E27FC236}">
                <a16:creationId xmlns:a16="http://schemas.microsoft.com/office/drawing/2014/main" id="{D6D4081D-C5DC-4E26-A280-BC6C86B2C067}"/>
              </a:ext>
            </a:extLst>
          </p:cNvPr>
          <p:cNvSpPr>
            <a:spLocks noGrp="1"/>
          </p:cNvSpPr>
          <p:nvPr>
            <p:ph type="sldNum" sz="quarter" idx="12"/>
          </p:nvPr>
        </p:nvSpPr>
        <p:spPr>
          <a:xfrm>
            <a:off x="9446093" y="6495559"/>
            <a:ext cx="2743200" cy="365125"/>
          </a:xfrm>
        </p:spPr>
        <p:txBody>
          <a:bodyPr anchor="ctr">
            <a:normAutofit/>
          </a:bodyPr>
          <a:lstStyle/>
          <a:p>
            <a:pPr>
              <a:lnSpc>
                <a:spcPct val="90000"/>
              </a:lnSpc>
              <a:spcAft>
                <a:spcPts val="600"/>
              </a:spcAft>
            </a:pPr>
            <a:fld id="{9A204BD2-ADAC-4DD9-87BA-ED0225123CB0}" type="slidenum">
              <a:rPr lang="en-GB" sz="1900" smtClean="0"/>
              <a:pPr>
                <a:lnSpc>
                  <a:spcPct val="90000"/>
                </a:lnSpc>
                <a:spcAft>
                  <a:spcPts val="600"/>
                </a:spcAft>
              </a:pPr>
              <a:t>6</a:t>
            </a:fld>
            <a:endParaRPr lang="en-GB" sz="1900"/>
          </a:p>
        </p:txBody>
      </p:sp>
    </p:spTree>
    <p:extLst>
      <p:ext uri="{BB962C8B-B14F-4D97-AF65-F5344CB8AC3E}">
        <p14:creationId xmlns:p14="http://schemas.microsoft.com/office/powerpoint/2010/main" val="183581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0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F1068-A899-4304-8C96-252EFDD9F995}"/>
              </a:ext>
            </a:extLst>
          </p:cNvPr>
          <p:cNvSpPr>
            <a:spLocks noGrp="1"/>
          </p:cNvSpPr>
          <p:nvPr>
            <p:ph type="title"/>
          </p:nvPr>
        </p:nvSpPr>
        <p:spPr/>
        <p:txBody>
          <a:bodyPr/>
          <a:lstStyle/>
          <a:p>
            <a:r>
              <a:rPr lang="en-GB" dirty="0"/>
              <a:t>Healthy relationships</a:t>
            </a:r>
          </a:p>
        </p:txBody>
      </p:sp>
      <p:sp>
        <p:nvSpPr>
          <p:cNvPr id="3" name="Slide Number Placeholder 2">
            <a:extLst>
              <a:ext uri="{FF2B5EF4-FFF2-40B4-BE49-F238E27FC236}">
                <a16:creationId xmlns:a16="http://schemas.microsoft.com/office/drawing/2014/main" id="{179B2A7F-4ABA-4B84-B476-E5DEFA89D306}"/>
              </a:ext>
            </a:extLst>
          </p:cNvPr>
          <p:cNvSpPr>
            <a:spLocks noGrp="1"/>
          </p:cNvSpPr>
          <p:nvPr>
            <p:ph type="sldNum" sz="quarter" idx="12"/>
          </p:nvPr>
        </p:nvSpPr>
        <p:spPr/>
        <p:txBody>
          <a:bodyPr/>
          <a:lstStyle/>
          <a:p>
            <a:fld id="{9A204BD2-ADAC-4DD9-87BA-ED0225123CB0}" type="slidenum">
              <a:rPr lang="en-GB" smtClean="0"/>
              <a:pPr/>
              <a:t>7</a:t>
            </a:fld>
            <a:endParaRPr lang="en-GB" dirty="0"/>
          </a:p>
        </p:txBody>
      </p:sp>
      <p:sp>
        <p:nvSpPr>
          <p:cNvPr id="4" name="Content Placeholder 2">
            <a:extLst>
              <a:ext uri="{FF2B5EF4-FFF2-40B4-BE49-F238E27FC236}">
                <a16:creationId xmlns:a16="http://schemas.microsoft.com/office/drawing/2014/main" id="{5E7E171F-80DA-4452-981B-F501F54D9A51}"/>
              </a:ext>
            </a:extLst>
          </p:cNvPr>
          <p:cNvSpPr txBox="1">
            <a:spLocks/>
          </p:cNvSpPr>
          <p:nvPr/>
        </p:nvSpPr>
        <p:spPr>
          <a:xfrm>
            <a:off x="838200" y="1825625"/>
            <a:ext cx="7429107" cy="4351338"/>
          </a:xfrm>
          <a:prstGeom prst="rect">
            <a:avLst/>
          </a:prstGeom>
        </p:spPr>
        <p:txBody>
          <a:bodyPr numCol="1" spcCol="72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4000"/>
              </a:lnSpc>
              <a:spcBef>
                <a:spcPts val="0"/>
              </a:spcBef>
              <a:spcAft>
                <a:spcPts val="600"/>
              </a:spcAft>
            </a:pPr>
            <a:r>
              <a:rPr lang="en-GB" sz="2400" dirty="0">
                <a:latin typeface="Open Sans" pitchFamily="2" charset="0"/>
                <a:ea typeface="Open Sans" pitchFamily="2" charset="0"/>
                <a:cs typeface="Open Sans" pitchFamily="2" charset="0"/>
              </a:rPr>
              <a:t>What principles of healthy relationships are present between Jamie and Kieran?</a:t>
            </a:r>
          </a:p>
          <a:p>
            <a:pPr marL="0" indent="0">
              <a:lnSpc>
                <a:spcPct val="114000"/>
              </a:lnSpc>
              <a:spcBef>
                <a:spcPts val="0"/>
              </a:spcBef>
              <a:spcAft>
                <a:spcPts val="600"/>
              </a:spcAft>
              <a:buFont typeface="Arial" panose="020B0604020202020204" pitchFamily="34" charset="0"/>
              <a:buNone/>
            </a:pPr>
            <a:endParaRPr lang="en-GB" sz="2400" dirty="0">
              <a:latin typeface="Open Sans" pitchFamily="2" charset="0"/>
              <a:ea typeface="Open Sans" pitchFamily="2" charset="0"/>
              <a:cs typeface="Open Sans" pitchFamily="2" charset="0"/>
            </a:endParaRPr>
          </a:p>
          <a:p>
            <a:pPr marL="0" indent="0">
              <a:lnSpc>
                <a:spcPct val="114000"/>
              </a:lnSpc>
              <a:spcBef>
                <a:spcPts val="0"/>
              </a:spcBef>
              <a:spcAft>
                <a:spcPts val="600"/>
              </a:spcAft>
              <a:buFont typeface="Arial" panose="020B0604020202020204" pitchFamily="34" charset="0"/>
              <a:buNone/>
            </a:pPr>
            <a:endParaRPr lang="en-GB" sz="2400" dirty="0">
              <a:latin typeface="Open Sans" pitchFamily="2" charset="0"/>
              <a:ea typeface="Open Sans" pitchFamily="2" charset="0"/>
              <a:cs typeface="Open Sans" pitchFamily="2" charset="0"/>
            </a:endParaRPr>
          </a:p>
          <a:p>
            <a:pPr marL="0" indent="0">
              <a:lnSpc>
                <a:spcPct val="114000"/>
              </a:lnSpc>
              <a:spcBef>
                <a:spcPts val="0"/>
              </a:spcBef>
              <a:spcAft>
                <a:spcPts val="600"/>
              </a:spcAft>
              <a:buFont typeface="Arial" panose="020B0604020202020204" pitchFamily="34" charset="0"/>
              <a:buNone/>
            </a:pPr>
            <a:endParaRPr lang="en-GB" sz="2400" dirty="0">
              <a:latin typeface="Open Sans" pitchFamily="2" charset="0"/>
              <a:ea typeface="Open Sans" pitchFamily="2" charset="0"/>
              <a:cs typeface="Open Sans" pitchFamily="2" charset="0"/>
            </a:endParaRPr>
          </a:p>
          <a:p>
            <a:pPr marL="0" indent="0">
              <a:lnSpc>
                <a:spcPct val="114000"/>
              </a:lnSpc>
              <a:spcBef>
                <a:spcPts val="0"/>
              </a:spcBef>
              <a:spcAft>
                <a:spcPts val="600"/>
              </a:spcAft>
              <a:buFont typeface="Arial" panose="020B0604020202020204" pitchFamily="34" charset="0"/>
              <a:buNone/>
            </a:pPr>
            <a:endParaRPr lang="en-GB" sz="2400" dirty="0">
              <a:latin typeface="Open Sans" pitchFamily="2" charset="0"/>
              <a:ea typeface="Open Sans" pitchFamily="2" charset="0"/>
              <a:cs typeface="Open Sans" pitchFamily="2" charset="0"/>
            </a:endParaRPr>
          </a:p>
          <a:p>
            <a:pPr>
              <a:lnSpc>
                <a:spcPct val="114000"/>
              </a:lnSpc>
              <a:spcBef>
                <a:spcPts val="0"/>
              </a:spcBef>
              <a:spcAft>
                <a:spcPts val="600"/>
              </a:spcAft>
            </a:pPr>
            <a:r>
              <a:rPr lang="en-GB" sz="2400" dirty="0">
                <a:latin typeface="Open Sans" pitchFamily="2" charset="0"/>
                <a:ea typeface="Open Sans" pitchFamily="2" charset="0"/>
                <a:cs typeface="Open Sans" pitchFamily="2" charset="0"/>
              </a:rPr>
              <a:t>How are these principles shown in the film?</a:t>
            </a:r>
          </a:p>
        </p:txBody>
      </p:sp>
      <p:sp>
        <p:nvSpPr>
          <p:cNvPr id="5" name="Rectangle: Rounded Corners 4">
            <a:extLst>
              <a:ext uri="{FF2B5EF4-FFF2-40B4-BE49-F238E27FC236}">
                <a16:creationId xmlns:a16="http://schemas.microsoft.com/office/drawing/2014/main" id="{CE990215-40D4-4179-8709-6ED97D3F337E}"/>
              </a:ext>
            </a:extLst>
          </p:cNvPr>
          <p:cNvSpPr/>
          <p:nvPr/>
        </p:nvSpPr>
        <p:spPr>
          <a:xfrm>
            <a:off x="942681" y="2909266"/>
            <a:ext cx="2196052" cy="585559"/>
          </a:xfrm>
          <a:prstGeom prst="roundRect">
            <a:avLst/>
          </a:prstGeom>
          <a:noFill/>
          <a:ln w="38100">
            <a:solidFill>
              <a:srgbClr val="9AD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Open Sans" pitchFamily="2" charset="0"/>
                <a:ea typeface="Open Sans" pitchFamily="2" charset="0"/>
                <a:cs typeface="Open Sans" pitchFamily="2" charset="0"/>
              </a:rPr>
              <a:t>Communication</a:t>
            </a:r>
          </a:p>
        </p:txBody>
      </p:sp>
      <p:sp>
        <p:nvSpPr>
          <p:cNvPr id="6" name="Rectangle: Rounded Corners 5">
            <a:extLst>
              <a:ext uri="{FF2B5EF4-FFF2-40B4-BE49-F238E27FC236}">
                <a16:creationId xmlns:a16="http://schemas.microsoft.com/office/drawing/2014/main" id="{486809D1-E3D6-45E7-A695-123A30023697}"/>
              </a:ext>
            </a:extLst>
          </p:cNvPr>
          <p:cNvSpPr/>
          <p:nvPr/>
        </p:nvSpPr>
        <p:spPr>
          <a:xfrm>
            <a:off x="942681" y="3655954"/>
            <a:ext cx="2196052" cy="585559"/>
          </a:xfrm>
          <a:prstGeom prst="roundRect">
            <a:avLst/>
          </a:prstGeom>
          <a:noFill/>
          <a:ln w="38100">
            <a:solidFill>
              <a:srgbClr val="9AD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Open Sans" pitchFamily="2" charset="0"/>
                <a:ea typeface="Open Sans" pitchFamily="2" charset="0"/>
                <a:cs typeface="Open Sans" pitchFamily="2" charset="0"/>
              </a:rPr>
              <a:t>Trust</a:t>
            </a:r>
          </a:p>
        </p:txBody>
      </p:sp>
      <p:sp>
        <p:nvSpPr>
          <p:cNvPr id="7" name="Rectangle: Rounded Corners 6">
            <a:extLst>
              <a:ext uri="{FF2B5EF4-FFF2-40B4-BE49-F238E27FC236}">
                <a16:creationId xmlns:a16="http://schemas.microsoft.com/office/drawing/2014/main" id="{CBC0A701-2745-4D1F-B54A-0B79CA37026E}"/>
              </a:ext>
            </a:extLst>
          </p:cNvPr>
          <p:cNvSpPr/>
          <p:nvPr/>
        </p:nvSpPr>
        <p:spPr>
          <a:xfrm>
            <a:off x="3329430" y="2901409"/>
            <a:ext cx="2196052" cy="585559"/>
          </a:xfrm>
          <a:prstGeom prst="roundRect">
            <a:avLst/>
          </a:prstGeom>
          <a:noFill/>
          <a:ln w="38100">
            <a:solidFill>
              <a:srgbClr val="9AD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Open Sans" pitchFamily="2" charset="0"/>
                <a:ea typeface="Open Sans" pitchFamily="2" charset="0"/>
                <a:cs typeface="Open Sans" pitchFamily="2" charset="0"/>
              </a:rPr>
              <a:t>Respect</a:t>
            </a:r>
          </a:p>
        </p:txBody>
      </p:sp>
      <p:sp>
        <p:nvSpPr>
          <p:cNvPr id="8" name="Rectangle: Rounded Corners 7">
            <a:extLst>
              <a:ext uri="{FF2B5EF4-FFF2-40B4-BE49-F238E27FC236}">
                <a16:creationId xmlns:a16="http://schemas.microsoft.com/office/drawing/2014/main" id="{F8B66E5C-7ED1-4916-9DAE-DC3A8800D590}"/>
              </a:ext>
            </a:extLst>
          </p:cNvPr>
          <p:cNvSpPr/>
          <p:nvPr/>
        </p:nvSpPr>
        <p:spPr>
          <a:xfrm>
            <a:off x="3329430" y="3708514"/>
            <a:ext cx="2196052" cy="585559"/>
          </a:xfrm>
          <a:prstGeom prst="roundRect">
            <a:avLst/>
          </a:prstGeom>
          <a:noFill/>
          <a:ln w="38100">
            <a:solidFill>
              <a:srgbClr val="9AD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Open Sans" pitchFamily="2" charset="0"/>
                <a:ea typeface="Open Sans" pitchFamily="2" charset="0"/>
                <a:cs typeface="Open Sans" pitchFamily="2" charset="0"/>
              </a:rPr>
              <a:t>Equality</a:t>
            </a:r>
          </a:p>
        </p:txBody>
      </p:sp>
      <p:sp>
        <p:nvSpPr>
          <p:cNvPr id="9" name="Rectangle: Rounded Corners 8">
            <a:extLst>
              <a:ext uri="{FF2B5EF4-FFF2-40B4-BE49-F238E27FC236}">
                <a16:creationId xmlns:a16="http://schemas.microsoft.com/office/drawing/2014/main" id="{491ADA6B-C488-48D8-BD1F-864451789431}"/>
              </a:ext>
            </a:extLst>
          </p:cNvPr>
          <p:cNvSpPr/>
          <p:nvPr/>
        </p:nvSpPr>
        <p:spPr>
          <a:xfrm>
            <a:off x="5716179" y="3706868"/>
            <a:ext cx="2196052" cy="585559"/>
          </a:xfrm>
          <a:prstGeom prst="roundRect">
            <a:avLst/>
          </a:prstGeom>
          <a:noFill/>
          <a:ln w="38100">
            <a:solidFill>
              <a:srgbClr val="9AD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Open Sans" pitchFamily="2" charset="0"/>
                <a:ea typeface="Open Sans" pitchFamily="2" charset="0"/>
                <a:cs typeface="Open Sans" pitchFamily="2" charset="0"/>
              </a:rPr>
              <a:t>Honesty</a:t>
            </a:r>
          </a:p>
        </p:txBody>
      </p:sp>
      <p:sp>
        <p:nvSpPr>
          <p:cNvPr id="10" name="Rectangle: Rounded Corners 9">
            <a:extLst>
              <a:ext uri="{FF2B5EF4-FFF2-40B4-BE49-F238E27FC236}">
                <a16:creationId xmlns:a16="http://schemas.microsoft.com/office/drawing/2014/main" id="{4992711D-C1E8-41B4-9069-A99F289859FB}"/>
              </a:ext>
            </a:extLst>
          </p:cNvPr>
          <p:cNvSpPr/>
          <p:nvPr/>
        </p:nvSpPr>
        <p:spPr>
          <a:xfrm>
            <a:off x="5716179" y="2901408"/>
            <a:ext cx="2196052" cy="585559"/>
          </a:xfrm>
          <a:prstGeom prst="roundRect">
            <a:avLst/>
          </a:prstGeom>
          <a:noFill/>
          <a:ln w="38100">
            <a:solidFill>
              <a:srgbClr val="9AD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Open Sans" pitchFamily="2" charset="0"/>
                <a:ea typeface="Open Sans" pitchFamily="2" charset="0"/>
                <a:cs typeface="Open Sans" pitchFamily="2" charset="0"/>
              </a:rPr>
              <a:t>Best interests</a:t>
            </a:r>
          </a:p>
        </p:txBody>
      </p:sp>
      <p:sp>
        <p:nvSpPr>
          <p:cNvPr id="13" name="TextBox 12">
            <a:extLst>
              <a:ext uri="{FF2B5EF4-FFF2-40B4-BE49-F238E27FC236}">
                <a16:creationId xmlns:a16="http://schemas.microsoft.com/office/drawing/2014/main" id="{C1B86716-CC2F-4511-9F0C-6411C0623823}"/>
              </a:ext>
            </a:extLst>
          </p:cNvPr>
          <p:cNvSpPr txBox="1"/>
          <p:nvPr/>
        </p:nvSpPr>
        <p:spPr>
          <a:xfrm>
            <a:off x="10085253" y="3202535"/>
            <a:ext cx="1191705" cy="400110"/>
          </a:xfrm>
          <a:prstGeom prst="rect">
            <a:avLst/>
          </a:prstGeom>
          <a:noFill/>
        </p:spPr>
        <p:txBody>
          <a:bodyPr wrap="square" rtlCol="0">
            <a:spAutoFit/>
          </a:bodyPr>
          <a:lstStyle/>
          <a:p>
            <a:pPr algn="ctr"/>
            <a:r>
              <a:rPr lang="en-GB" sz="2000" i="1" dirty="0">
                <a:latin typeface="Open Sans" pitchFamily="2" charset="0"/>
                <a:ea typeface="Open Sans" pitchFamily="2" charset="0"/>
                <a:cs typeface="Open Sans" pitchFamily="2" charset="0"/>
              </a:rPr>
              <a:t>Kieran</a:t>
            </a:r>
          </a:p>
        </p:txBody>
      </p:sp>
      <p:sp>
        <p:nvSpPr>
          <p:cNvPr id="14" name="TextBox 13">
            <a:extLst>
              <a:ext uri="{FF2B5EF4-FFF2-40B4-BE49-F238E27FC236}">
                <a16:creationId xmlns:a16="http://schemas.microsoft.com/office/drawing/2014/main" id="{78963877-79E3-49D8-944A-A994E33B9B39}"/>
              </a:ext>
            </a:extLst>
          </p:cNvPr>
          <p:cNvSpPr txBox="1"/>
          <p:nvPr/>
        </p:nvSpPr>
        <p:spPr>
          <a:xfrm>
            <a:off x="10085253" y="5250318"/>
            <a:ext cx="1191705" cy="400110"/>
          </a:xfrm>
          <a:prstGeom prst="rect">
            <a:avLst/>
          </a:prstGeom>
          <a:noFill/>
        </p:spPr>
        <p:txBody>
          <a:bodyPr wrap="square" rtlCol="0">
            <a:spAutoFit/>
          </a:bodyPr>
          <a:lstStyle/>
          <a:p>
            <a:pPr algn="ctr"/>
            <a:r>
              <a:rPr lang="en-GB" sz="2000" i="1" dirty="0">
                <a:latin typeface="Open Sans" pitchFamily="2" charset="0"/>
                <a:ea typeface="Open Sans" pitchFamily="2" charset="0"/>
                <a:cs typeface="Open Sans" pitchFamily="2" charset="0"/>
              </a:rPr>
              <a:t>Jamie</a:t>
            </a:r>
          </a:p>
        </p:txBody>
      </p:sp>
      <p:pic>
        <p:nvPicPr>
          <p:cNvPr id="16" name="Picture 15">
            <a:extLst>
              <a:ext uri="{FF2B5EF4-FFF2-40B4-BE49-F238E27FC236}">
                <a16:creationId xmlns:a16="http://schemas.microsoft.com/office/drawing/2014/main" id="{B9EFBDCE-3EF4-4F7E-8964-DA90B8B8FA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46797" y="1556228"/>
            <a:ext cx="1602351" cy="1602351"/>
          </a:xfrm>
          <a:prstGeom prst="rect">
            <a:avLst/>
          </a:prstGeom>
        </p:spPr>
      </p:pic>
      <p:pic>
        <p:nvPicPr>
          <p:cNvPr id="18" name="Picture 17">
            <a:extLst>
              <a:ext uri="{FF2B5EF4-FFF2-40B4-BE49-F238E27FC236}">
                <a16:creationId xmlns:a16="http://schemas.microsoft.com/office/drawing/2014/main" id="{061C515F-71B9-42C1-89D2-1BEBF2E690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79929" y="3602645"/>
            <a:ext cx="1602351" cy="1602351"/>
          </a:xfrm>
          <a:prstGeom prst="rect">
            <a:avLst/>
          </a:prstGeom>
        </p:spPr>
      </p:pic>
      <p:sp>
        <p:nvSpPr>
          <p:cNvPr id="11" name="Rectangle 10">
            <a:extLst>
              <a:ext uri="{FF2B5EF4-FFF2-40B4-BE49-F238E27FC236}">
                <a16:creationId xmlns:a16="http://schemas.microsoft.com/office/drawing/2014/main" id="{700940B5-99F2-472E-93DB-D493D16F2E12}"/>
              </a:ext>
            </a:extLst>
          </p:cNvPr>
          <p:cNvSpPr/>
          <p:nvPr/>
        </p:nvSpPr>
        <p:spPr>
          <a:xfrm>
            <a:off x="1056476" y="5296237"/>
            <a:ext cx="8432223" cy="1015663"/>
          </a:xfrm>
          <a:prstGeom prst="rect">
            <a:avLst/>
          </a:prstGeom>
        </p:spPr>
        <p:txBody>
          <a:bodyPr wrap="square">
            <a:spAutoFit/>
          </a:bodyPr>
          <a:lstStyle/>
          <a:p>
            <a:pPr lvl="0">
              <a:spcAft>
                <a:spcPts val="600"/>
              </a:spcAft>
            </a:pPr>
            <a:r>
              <a:rPr lang="en-GB" sz="2000" dirty="0">
                <a:latin typeface="Open Sans" panose="020B0606030504020204" pitchFamily="34" charset="0"/>
                <a:ea typeface="Calibri" panose="020F0502020204030204" pitchFamily="34" charset="0"/>
                <a:cs typeface="Arial" panose="020B0604020202020204" pitchFamily="34" charset="0"/>
              </a:rPr>
              <a:t>For example: Honesty – Jamie feels comfortable to tell Kieran the truth about why he doesn’t want to take him to his new friend’s house. </a:t>
            </a:r>
          </a:p>
        </p:txBody>
      </p:sp>
    </p:spTree>
    <p:extLst>
      <p:ext uri="{BB962C8B-B14F-4D97-AF65-F5344CB8AC3E}">
        <p14:creationId xmlns:p14="http://schemas.microsoft.com/office/powerpoint/2010/main" val="736583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B4273FC-55DB-43C8-A85C-059995C88A75}"/>
              </a:ext>
            </a:extLst>
          </p:cNvPr>
          <p:cNvSpPr>
            <a:spLocks noGrp="1"/>
          </p:cNvSpPr>
          <p:nvPr>
            <p:ph type="title"/>
          </p:nvPr>
        </p:nvSpPr>
        <p:spPr>
          <a:xfrm>
            <a:off x="1545859" y="2335370"/>
            <a:ext cx="9100281" cy="2656572"/>
          </a:xfrm>
        </p:spPr>
        <p:txBody>
          <a:bodyPr>
            <a:normAutofit fontScale="90000"/>
          </a:bodyPr>
          <a:lstStyle/>
          <a:p>
            <a:pPr algn="ctr"/>
            <a:r>
              <a:rPr lang="en-GB" sz="4000" dirty="0"/>
              <a:t>What could make it more difficult for people to have a healthy relationship?</a:t>
            </a:r>
            <a:br>
              <a:rPr lang="en-GB" sz="4000" dirty="0"/>
            </a:br>
            <a:br>
              <a:rPr lang="en-GB" sz="4000" dirty="0"/>
            </a:br>
            <a:endParaRPr lang="en-GB" sz="4000" dirty="0"/>
          </a:p>
        </p:txBody>
      </p:sp>
      <p:sp>
        <p:nvSpPr>
          <p:cNvPr id="4" name="Slide Number Placeholder 3">
            <a:extLst>
              <a:ext uri="{FF2B5EF4-FFF2-40B4-BE49-F238E27FC236}">
                <a16:creationId xmlns:a16="http://schemas.microsoft.com/office/drawing/2014/main" id="{C554B5AE-6D9D-4088-A4EE-F6CF15A268DD}"/>
              </a:ext>
            </a:extLst>
          </p:cNvPr>
          <p:cNvSpPr>
            <a:spLocks noGrp="1"/>
          </p:cNvSpPr>
          <p:nvPr>
            <p:ph type="sldNum" sz="quarter" idx="12"/>
          </p:nvPr>
        </p:nvSpPr>
        <p:spPr/>
        <p:txBody>
          <a:bodyPr/>
          <a:lstStyle/>
          <a:p>
            <a:fld id="{9A204BD2-ADAC-4DD9-87BA-ED0225123CB0}" type="slidenum">
              <a:rPr lang="en-GB" smtClean="0"/>
              <a:pPr/>
              <a:t>8</a:t>
            </a:fld>
            <a:endParaRPr lang="en-GB" dirty="0"/>
          </a:p>
        </p:txBody>
      </p:sp>
      <p:pic>
        <p:nvPicPr>
          <p:cNvPr id="7" name="Graphic 6">
            <a:extLst>
              <a:ext uri="{FF2B5EF4-FFF2-40B4-BE49-F238E27FC236}">
                <a16:creationId xmlns:a16="http://schemas.microsoft.com/office/drawing/2014/main" id="{94DC6266-B34D-49C0-BEE6-FFAC41E34B0C}"/>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59582" y="2404792"/>
            <a:ext cx="803949" cy="803949"/>
          </a:xfrm>
          <a:prstGeom prst="rect">
            <a:avLst/>
          </a:prstGeom>
        </p:spPr>
      </p:pic>
    </p:spTree>
    <p:extLst>
      <p:ext uri="{BB962C8B-B14F-4D97-AF65-F5344CB8AC3E}">
        <p14:creationId xmlns:p14="http://schemas.microsoft.com/office/powerpoint/2010/main" val="1023792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21377F-753E-4B24-81C3-A1D588316DA5}"/>
              </a:ext>
            </a:extLst>
          </p:cNvPr>
          <p:cNvSpPr>
            <a:spLocks noGrp="1"/>
          </p:cNvSpPr>
          <p:nvPr>
            <p:ph type="title"/>
          </p:nvPr>
        </p:nvSpPr>
        <p:spPr/>
        <p:txBody>
          <a:bodyPr/>
          <a:lstStyle/>
          <a:p>
            <a:r>
              <a:rPr lang="en-GB" dirty="0"/>
              <a:t>Challenges to keeping a </a:t>
            </a:r>
            <a:br>
              <a:rPr lang="en-GB" dirty="0"/>
            </a:br>
            <a:r>
              <a:rPr lang="en-GB" dirty="0"/>
              <a:t>relationship healthy</a:t>
            </a:r>
          </a:p>
        </p:txBody>
      </p:sp>
      <p:sp>
        <p:nvSpPr>
          <p:cNvPr id="5" name="Content Placeholder 4">
            <a:extLst>
              <a:ext uri="{FF2B5EF4-FFF2-40B4-BE49-F238E27FC236}">
                <a16:creationId xmlns:a16="http://schemas.microsoft.com/office/drawing/2014/main" id="{13189578-B622-4927-9D93-0C0ABBC3DABB}"/>
              </a:ext>
            </a:extLst>
          </p:cNvPr>
          <p:cNvSpPr>
            <a:spLocks noGrp="1"/>
          </p:cNvSpPr>
          <p:nvPr>
            <p:ph idx="1"/>
          </p:nvPr>
        </p:nvSpPr>
        <p:spPr/>
        <p:txBody>
          <a:bodyPr/>
          <a:lstStyle/>
          <a:p>
            <a:pPr marL="0" indent="0">
              <a:buNone/>
            </a:pPr>
            <a:endParaRPr lang="en-GB" dirty="0"/>
          </a:p>
          <a:p>
            <a:pPr marL="0" indent="0">
              <a:buNone/>
            </a:pPr>
            <a:r>
              <a:rPr lang="en-GB" dirty="0"/>
              <a:t>There are some common things that can harm relationships:</a:t>
            </a:r>
          </a:p>
          <a:p>
            <a:pPr marL="0" indent="0">
              <a:buNone/>
            </a:pPr>
            <a:endParaRPr lang="en-GB" dirty="0"/>
          </a:p>
          <a:p>
            <a:pPr>
              <a:spcAft>
                <a:spcPts val="600"/>
              </a:spcAft>
            </a:pPr>
            <a:r>
              <a:rPr lang="en-GB" dirty="0">
                <a:latin typeface="Open Sans"/>
                <a:ea typeface="Calibri"/>
                <a:cs typeface="Open Sans"/>
              </a:rPr>
              <a:t>Strong feelings that people act on without thinking (such as anger or jealousy)</a:t>
            </a:r>
            <a:endParaRPr lang="en-GB" dirty="0">
              <a:latin typeface="Open Sans"/>
              <a:ea typeface="Calibri"/>
              <a:cs typeface="Arial"/>
            </a:endParaRPr>
          </a:p>
          <a:p>
            <a:pPr>
              <a:spcAft>
                <a:spcPts val="600"/>
              </a:spcAft>
            </a:pPr>
            <a:r>
              <a:rPr lang="en-GB" dirty="0">
                <a:latin typeface="Open Sans"/>
                <a:ea typeface="Calibri"/>
                <a:cs typeface="Open Sans"/>
              </a:rPr>
              <a:t>Unhelpful ideas or beliefs that people have picked up without reflecting on</a:t>
            </a:r>
            <a:endParaRPr lang="en-GB" dirty="0">
              <a:latin typeface="Open Sans"/>
              <a:ea typeface="Calibri"/>
              <a:cs typeface="Arial"/>
            </a:endParaRPr>
          </a:p>
          <a:p>
            <a:pPr>
              <a:spcAft>
                <a:spcPts val="600"/>
              </a:spcAft>
            </a:pPr>
            <a:r>
              <a:rPr lang="en-GB" dirty="0">
                <a:latin typeface="Open Sans"/>
                <a:ea typeface="Calibri"/>
                <a:cs typeface="Open Sans"/>
              </a:rPr>
              <a:t>Stressful things in life</a:t>
            </a:r>
            <a:endParaRPr lang="en-GB" dirty="0">
              <a:latin typeface="Open Sans"/>
              <a:ea typeface="Calibri"/>
              <a:cs typeface="Arial"/>
            </a:endParaRPr>
          </a:p>
          <a:p>
            <a:pPr>
              <a:spcAft>
                <a:spcPts val="600"/>
              </a:spcAft>
            </a:pPr>
            <a:r>
              <a:rPr lang="en-GB" dirty="0">
                <a:latin typeface="Open Sans"/>
                <a:ea typeface="Calibri"/>
                <a:cs typeface="Open Sans"/>
              </a:rPr>
              <a:t>Things people think they should do to be ‘normal’</a:t>
            </a:r>
            <a:endParaRPr lang="en-GB" dirty="0">
              <a:effectLst/>
              <a:latin typeface="Open Sans"/>
              <a:ea typeface="Calibri"/>
              <a:cs typeface="Arial"/>
            </a:endParaRPr>
          </a:p>
        </p:txBody>
      </p:sp>
      <p:sp>
        <p:nvSpPr>
          <p:cNvPr id="3" name="Slide Number Placeholder 2">
            <a:extLst>
              <a:ext uri="{FF2B5EF4-FFF2-40B4-BE49-F238E27FC236}">
                <a16:creationId xmlns:a16="http://schemas.microsoft.com/office/drawing/2014/main" id="{F4BAE905-CB24-46BD-A95B-874E6F5D100A}"/>
              </a:ext>
            </a:extLst>
          </p:cNvPr>
          <p:cNvSpPr>
            <a:spLocks noGrp="1"/>
          </p:cNvSpPr>
          <p:nvPr>
            <p:ph type="sldNum" sz="quarter" idx="12"/>
          </p:nvPr>
        </p:nvSpPr>
        <p:spPr/>
        <p:txBody>
          <a:bodyPr/>
          <a:lstStyle/>
          <a:p>
            <a:fld id="{9A204BD2-ADAC-4DD9-87BA-ED0225123CB0}" type="slidenum">
              <a:rPr lang="en-GB" smtClean="0"/>
              <a:pPr/>
              <a:t>9</a:t>
            </a:fld>
            <a:endParaRPr lang="en-GB" dirty="0"/>
          </a:p>
        </p:txBody>
      </p:sp>
    </p:spTree>
    <p:extLst>
      <p:ext uri="{BB962C8B-B14F-4D97-AF65-F5344CB8AC3E}">
        <p14:creationId xmlns:p14="http://schemas.microsoft.com/office/powerpoint/2010/main" val="6526196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BJCLASSIFIERTOPTEXTBOX" val="{CLASSIFIER}"/>
  <p:tag name="BJHEADERFOOTERTEXTBOXNAME" val="bjCLSTB-HO-HC-VT-RA-BN-DH"/>
  <p:tag name="BJHEADERFOOTERLABEL" val="TRUE"/>
</p:tagLst>
</file>

<file path=ppt/tags/tag10.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TEXTBOXNAME" val="bjCLSTB-FO-HC-VB-RA-BN-DH"/>
  <p:tag name="BJHEADERFOOTERLABEL" val="TRUE"/>
</p:tagLst>
</file>

<file path=ppt/tags/tag11.xml><?xml version="1.0" encoding="utf-8"?>
<p:tagLst xmlns:a="http://schemas.openxmlformats.org/drawingml/2006/main" xmlns:r="http://schemas.openxmlformats.org/officeDocument/2006/relationships" xmlns:p="http://schemas.openxmlformats.org/presentationml/2006/main">
  <p:tag name="BJCLASSIFIERTOPTEXTBOX" val="{CLASSIFIER}"/>
  <p:tag name="BJHEADERFOOTERTEXTBOXNAME" val="bjCLSTB-HO-HC-VT-RA-BN-DH"/>
  <p:tag name="BJHEADERFOOTERLABEL" val="TRUE"/>
</p:tagLst>
</file>

<file path=ppt/tags/tag12.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TEXTBOXNAME" val="bjCLSTB-FO-HC-VB-RA-BN-DH"/>
  <p:tag name="BJHEADERFOOTERLABEL" val="TRUE"/>
</p:tagLst>
</file>

<file path=ppt/tags/tag13.xml><?xml version="1.0" encoding="utf-8"?>
<p:tagLst xmlns:a="http://schemas.openxmlformats.org/drawingml/2006/main" xmlns:r="http://schemas.openxmlformats.org/officeDocument/2006/relationships" xmlns:p="http://schemas.openxmlformats.org/presentationml/2006/main">
  <p:tag name="BJCLASSIFIERTOPTEXTBOX" val="{CLASSIFIER}"/>
  <p:tag name="BJHEADERFOOTERTEXTBOXNAME" val="bjCLSTB-HO-HC-VT-RA-BN-DH"/>
  <p:tag name="BJHEADERFOOTERLABEL" val="TRUE"/>
</p:tagLst>
</file>

<file path=ppt/tags/tag14.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TEXTBOXNAME" val="bjCLSTB-FO-HC-VB-RA-BN-DH"/>
  <p:tag name="BJHEADERFOOTERLABEL" val="TRUE"/>
</p:tagLst>
</file>

<file path=ppt/tags/tag2.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TEXTBOXNAME" val="bjCLSTB-FO-HC-VB-RA-BN-DH"/>
  <p:tag name="BJHEADERFOOTERLABEL" val="TRUE"/>
</p:tagLst>
</file>

<file path=ppt/tags/tag3.xml><?xml version="1.0" encoding="utf-8"?>
<p:tagLst xmlns:a="http://schemas.openxmlformats.org/drawingml/2006/main" xmlns:r="http://schemas.openxmlformats.org/officeDocument/2006/relationships" xmlns:p="http://schemas.openxmlformats.org/presentationml/2006/main">
  <p:tag name="BJCLASSIFIERTOPTEXTBOX" val="{CLASSIFIER}"/>
  <p:tag name="BJHEADERFOOTERTEXTBOXNAME" val="bjCLSTB-HO-HC-VT-RA-BN-DH"/>
  <p:tag name="BJHEADERFOOTERLABEL" val="TRUE"/>
</p:tagLst>
</file>

<file path=ppt/tags/tag4.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TEXTBOXNAME" val="bjCLSTB-FO-HC-VB-RA-BN-DH"/>
  <p:tag name="BJHEADERFOOTERLABEL" val="TRUE"/>
</p:tagLst>
</file>

<file path=ppt/tags/tag5.xml><?xml version="1.0" encoding="utf-8"?>
<p:tagLst xmlns:a="http://schemas.openxmlformats.org/drawingml/2006/main" xmlns:r="http://schemas.openxmlformats.org/officeDocument/2006/relationships" xmlns:p="http://schemas.openxmlformats.org/presentationml/2006/main">
  <p:tag name="BJCLASSIFIERTOPTEXTBOX" val="{CLASSIFIER}"/>
  <p:tag name="BJHEADERFOOTERTEXTBOXNAME" val="bjCLSTB-HO-HC-VT-RA-BN-DH"/>
  <p:tag name="BJHEADERFOOTERLABEL" val="TRUE"/>
</p:tagLst>
</file>

<file path=ppt/tags/tag6.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TEXTBOXNAME" val="bjCLSTB-FO-HC-VB-RA-BN-DH"/>
  <p:tag name="BJHEADERFOOTERLABEL" val="TRUE"/>
</p:tagLst>
</file>

<file path=ppt/tags/tag7.xml><?xml version="1.0" encoding="utf-8"?>
<p:tagLst xmlns:a="http://schemas.openxmlformats.org/drawingml/2006/main" xmlns:r="http://schemas.openxmlformats.org/officeDocument/2006/relationships" xmlns:p="http://schemas.openxmlformats.org/presentationml/2006/main">
  <p:tag name="BJCLASSIFIERTOPTEXTBOX" val="{CLASSIFIER}"/>
  <p:tag name="BJHEADERFOOTERTEXTBOXNAME" val="bjCLSTB-HO-HC-VT-RA-BN-DH"/>
  <p:tag name="BJHEADERFOOTERLABEL" val="TRUE"/>
</p:tagLst>
</file>

<file path=ppt/tags/tag8.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TEXTBOXNAME" val="bjCLSTB-FO-HC-VB-RA-BN-DH"/>
  <p:tag name="BJHEADERFOOTERLABEL" val="TRUE"/>
</p:tagLst>
</file>

<file path=ppt/tags/tag9.xml><?xml version="1.0" encoding="utf-8"?>
<p:tagLst xmlns:a="http://schemas.openxmlformats.org/drawingml/2006/main" xmlns:r="http://schemas.openxmlformats.org/officeDocument/2006/relationships" xmlns:p="http://schemas.openxmlformats.org/presentationml/2006/main">
  <p:tag name="BJCLASSIFIERTOPTEXTBOX" val="{CLASSIFIER}"/>
  <p:tag name="BJHEADERFOOTERTEXTBOXNAME" val="bjCLSTB-HO-HC-VT-RA-BN-DH"/>
  <p:tag name="BJHEADERFOOTERLABEL" val="TRU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y values" id="{1471CD70-2B8C-4447-B2B2-8C41647C0875}" vid="{BDF7B175-53D1-48E5-BD89-364557C47E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sisl xmlns:xsi="http://www.w3.org/2001/XMLSchema-instance" xmlns:xsd="http://www.w3.org/2001/XMLSchema" xmlns="http://www.boldonjames.com/2008/01/sie/internal/label" sislVersion="0" policy="327ca096-cb7a-4318-8957-25485b441199" origin="userSelected">
  <element uid="c4fe7354-9cb4-47ef-8d56-184d2184c452" value=""/>
  <element uid="58a3127c-c8d2-4d27-8003-77d300e631d1" value=""/>
  <element uid="c3ef2759-02b7-4f34-b996-0fb97d66ca1d" value=""/>
</sisl>
</file>

<file path=customXml/itemProps1.xml><?xml version="1.0" encoding="utf-8"?>
<ds:datastoreItem xmlns:ds="http://schemas.openxmlformats.org/officeDocument/2006/customXml" ds:itemID="{6863C964-76DF-452B-B8D6-8623EBFC11A2}">
  <ds:schemaRefs>
    <ds:schemaRef ds:uri="http://www.w3.org/2001/XMLSchema"/>
    <ds:schemaRef ds:uri="http://www.boldonjames.com/2008/01/sie/internal/label"/>
  </ds:schemaRefs>
</ds:datastoreItem>
</file>

<file path=docProps/app.xml><?xml version="1.0" encoding="utf-8"?>
<Properties xmlns="http://schemas.openxmlformats.org/officeDocument/2006/extended-properties" xmlns:vt="http://schemas.openxmlformats.org/officeDocument/2006/docPropsVTypes">
  <Template/>
  <TotalTime>0</TotalTime>
  <Words>713</Words>
  <Application>Microsoft Office PowerPoint</Application>
  <PresentationFormat>Widescreen</PresentationFormat>
  <Paragraphs>117</Paragraphs>
  <Slides>12</Slides>
  <Notes>12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Open Sans</vt:lpstr>
      <vt:lpstr>Office Theme</vt:lpstr>
      <vt:lpstr>Principles of healthy relationships</vt:lpstr>
      <vt:lpstr>Learning objectives and outcomes</vt:lpstr>
      <vt:lpstr>Ground rules</vt:lpstr>
      <vt:lpstr>Word sort</vt:lpstr>
      <vt:lpstr>Principles of healthy relationships</vt:lpstr>
      <vt:lpstr>Healthy relationships</vt:lpstr>
      <vt:lpstr>Healthy relationships</vt:lpstr>
      <vt:lpstr>What could make it more difficult for people to have a healthy relationship?  </vt:lpstr>
      <vt:lpstr>Challenges to keeping a  relationship healthy</vt:lpstr>
      <vt:lpstr>Thought bubbles</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CSEA Education Team</dc:creator>
  <cp:keywords>OFFICIAL</cp:keywords>
  <cp:lastModifiedBy>Beca Fflur</cp:lastModifiedBy>
  <cp:revision>35</cp:revision>
  <dcterms:created xsi:type="dcterms:W3CDTF">2022-05-20T13:25:45Z</dcterms:created>
  <dcterms:modified xsi:type="dcterms:W3CDTF">2022-07-12T13:07:47Z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IndexRef">
    <vt:lpwstr>05967d4f-7fd3-48f3-90ca-0c84fc18383e</vt:lpwstr>
  </property>
  <property fmtid="{D5CDD505-2E9C-101B-9397-08002B2CF9AE}" pid="3" name="bjClsUserRVM">
    <vt:lpwstr>[]</vt:lpwstr>
  </property>
  <property fmtid="{D5CDD505-2E9C-101B-9397-08002B2CF9AE}" pid="4" name="bjSaver">
    <vt:lpwstr>5ecPjGj5YM2zInr5oweeBG1dIiPMgBXU</vt:lpwstr>
  </property>
  <property fmtid="{D5CDD505-2E9C-101B-9397-08002B2CF9AE}" pid="5" name="bjDocumentLabelXML">
    <vt:lpwstr>&lt;?xml version="1.0" encoding="us-ascii"?&gt;&lt;sisl xmlns:xsi="http://www.w3.org/2001/XMLSchema-instance" xmlns:xsd="http://www.w3.org/2001/XMLSchema" sislVersion="0" policy="327ca096-cb7a-4318-8957-25485b441199" origin="userSelected" xmlns="http://www.boldonj</vt:lpwstr>
  </property>
  <property fmtid="{D5CDD505-2E9C-101B-9397-08002B2CF9AE}" pid="6" name="bjDocumentLabelXML-0">
    <vt:lpwstr>ames.com/2008/01/sie/internal/label"&gt;&lt;element uid="c4fe7354-9cb4-47ef-8d56-184d2184c452" value="" /&gt;&lt;element uid="58a3127c-c8d2-4d27-8003-77d300e631d1" value="" /&gt;&lt;element uid="c3ef2759-02b7-4f34-b996-0fb97d66ca1d" value="" /&gt;&lt;/sisl&gt;</vt:lpwstr>
  </property>
  <property fmtid="{D5CDD505-2E9C-101B-9397-08002B2CF9AE}" pid="7" name="bjDocumentSecurityLabel">
    <vt:lpwstr>OFFICIAL -- 0069e81c-f500-41df-8241-a393c2260c3a</vt:lpwstr>
  </property>
  <property fmtid="{D5CDD505-2E9C-101B-9397-08002B2CF9AE}" pid="8" name="N-Classification-ID">
    <vt:lpwstr>69317c31-0511-4d66-a8ed-77db756f4747 </vt:lpwstr>
  </property>
  <property fmtid="{D5CDD505-2E9C-101B-9397-08002B2CF9AE}" pid="9" name="N-Classification">
    <vt:lpwstr>OFFICIAL</vt:lpwstr>
  </property>
  <property fmtid="{D5CDD505-2E9C-101B-9397-08002B2CF9AE}" pid="10" name="N-BO-ID">
    <vt:lpwstr>0069e81c-f500-41df-8241-a393c2260c3a</vt:lpwstr>
  </property>
</Properties>
</file>