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13"/>
  </p:notesMasterIdLst>
  <p:handoutMasterIdLst>
    <p:handoutMasterId r:id="rId14"/>
  </p:handoutMasterIdLst>
  <p:sldIdLst>
    <p:sldId id="256" r:id="rId3"/>
    <p:sldId id="257" r:id="rId4"/>
    <p:sldId id="261" r:id="rId5"/>
    <p:sldId id="262" r:id="rId6"/>
    <p:sldId id="263" r:id="rId7"/>
    <p:sldId id="264" r:id="rId8"/>
    <p:sldId id="268" r:id="rId9"/>
    <p:sldId id="265" r:id="rId10"/>
    <p:sldId id="266"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284" y="4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719646-2BE0-4583-829D-500459EF51A5}" type="datetimeFigureOut">
              <a:rPr lang="en-GB" smtClean="0"/>
              <a:t>05/07/2022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BE50CB-18EA-4B40-9F08-8DB88AF3CFF2}" type="slidenum">
              <a:rPr lang="en-GB" smtClean="0"/>
              <a:t>‹#›</a:t>
            </a:fld>
            <a:endParaRPr lang="en-GB"/>
          </a:p>
        </p:txBody>
      </p:sp>
    </p:spTree>
    <p:extLst>
      <p:ext uri="{BB962C8B-B14F-4D97-AF65-F5344CB8AC3E}">
        <p14:creationId xmlns:p14="http://schemas.microsoft.com/office/powerpoint/2010/main" val="3968260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FE9BF6-07C0-4C9A-A5C0-7E1831EE2ABA}" type="datetimeFigureOut">
              <a:rPr lang="en-GB" smtClean="0"/>
              <a:t>05/07/2022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5CD975-8F0E-472F-B042-D359DB649879}" type="slidenum">
              <a:rPr lang="en-GB" smtClean="0"/>
              <a:t>‹#›</a:t>
            </a:fld>
            <a:endParaRPr lang="en-GB"/>
          </a:p>
        </p:txBody>
      </p:sp>
    </p:spTree>
    <p:extLst>
      <p:ext uri="{BB962C8B-B14F-4D97-AF65-F5344CB8AC3E}">
        <p14:creationId xmlns:p14="http://schemas.microsoft.com/office/powerpoint/2010/main" val="46338998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1</a:t>
            </a:fld>
            <a:endParaRPr lang="en-GB"/>
          </a:p>
        </p:txBody>
      </p:sp>
    </p:spTree>
    <p:extLst>
      <p:ext uri="{BB962C8B-B14F-4D97-AF65-F5344CB8AC3E}">
        <p14:creationId xmlns:p14="http://schemas.microsoft.com/office/powerpoint/2010/main" val="2190697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10</a:t>
            </a:fld>
            <a:endParaRPr lang="en-GB"/>
          </a:p>
        </p:txBody>
      </p:sp>
    </p:spTree>
    <p:extLst>
      <p:ext uri="{BB962C8B-B14F-4D97-AF65-F5344CB8AC3E}">
        <p14:creationId xmlns:p14="http://schemas.microsoft.com/office/powerpoint/2010/main" val="2041638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2</a:t>
            </a:fld>
            <a:endParaRPr lang="en-GB"/>
          </a:p>
        </p:txBody>
      </p:sp>
    </p:spTree>
    <p:extLst>
      <p:ext uri="{BB962C8B-B14F-4D97-AF65-F5344CB8AC3E}">
        <p14:creationId xmlns:p14="http://schemas.microsoft.com/office/powerpoint/2010/main" val="199071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3</a:t>
            </a:fld>
            <a:endParaRPr lang="en-GB"/>
          </a:p>
        </p:txBody>
      </p:sp>
    </p:spTree>
    <p:extLst>
      <p:ext uri="{BB962C8B-B14F-4D97-AF65-F5344CB8AC3E}">
        <p14:creationId xmlns:p14="http://schemas.microsoft.com/office/powerpoint/2010/main" val="219991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4</a:t>
            </a:fld>
            <a:endParaRPr lang="en-GB"/>
          </a:p>
        </p:txBody>
      </p:sp>
    </p:spTree>
    <p:extLst>
      <p:ext uri="{BB962C8B-B14F-4D97-AF65-F5344CB8AC3E}">
        <p14:creationId xmlns:p14="http://schemas.microsoft.com/office/powerpoint/2010/main" val="2744682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5</a:t>
            </a:fld>
            <a:endParaRPr lang="en-GB"/>
          </a:p>
        </p:txBody>
      </p:sp>
    </p:spTree>
    <p:extLst>
      <p:ext uri="{BB962C8B-B14F-4D97-AF65-F5344CB8AC3E}">
        <p14:creationId xmlns:p14="http://schemas.microsoft.com/office/powerpoint/2010/main" val="911741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6</a:t>
            </a:fld>
            <a:endParaRPr lang="en-GB"/>
          </a:p>
        </p:txBody>
      </p:sp>
    </p:spTree>
    <p:extLst>
      <p:ext uri="{BB962C8B-B14F-4D97-AF65-F5344CB8AC3E}">
        <p14:creationId xmlns:p14="http://schemas.microsoft.com/office/powerpoint/2010/main" val="1297121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7</a:t>
            </a:fld>
            <a:endParaRPr lang="en-GB"/>
          </a:p>
        </p:txBody>
      </p:sp>
    </p:spTree>
    <p:extLst>
      <p:ext uri="{BB962C8B-B14F-4D97-AF65-F5344CB8AC3E}">
        <p14:creationId xmlns:p14="http://schemas.microsoft.com/office/powerpoint/2010/main" val="911741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8</a:t>
            </a:fld>
            <a:endParaRPr lang="en-GB"/>
          </a:p>
        </p:txBody>
      </p:sp>
    </p:spTree>
    <p:extLst>
      <p:ext uri="{BB962C8B-B14F-4D97-AF65-F5344CB8AC3E}">
        <p14:creationId xmlns:p14="http://schemas.microsoft.com/office/powerpoint/2010/main" val="2452226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CD975-8F0E-472F-B042-D359DB649879}" type="slidenum">
              <a:rPr lang="en-GB" smtClean="0"/>
              <a:t>9</a:t>
            </a:fld>
            <a:endParaRPr lang="en-GB"/>
          </a:p>
        </p:txBody>
      </p:sp>
    </p:spTree>
    <p:extLst>
      <p:ext uri="{BB962C8B-B14F-4D97-AF65-F5344CB8AC3E}">
        <p14:creationId xmlns:p14="http://schemas.microsoft.com/office/powerpoint/2010/main" val="38543357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Master" Target="../slideMasters/slideMaster1.xml"/><Relationship Id="rId7" Type="http://schemas.openxmlformats.org/officeDocument/2006/relationships/image" Target="../media/image10.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Year 8">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996AF5-CB38-40C1-B7C8-5C75B96992DE}"/>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contrast="-25000"/>
                    </a14:imgEffect>
                  </a14:imgLayer>
                </a14:imgProps>
              </a:ext>
              <a:ext uri="{28A0092B-C50C-407E-A947-70E740481C1C}">
                <a14:useLocalDpi xmlns:a14="http://schemas.microsoft.com/office/drawing/2010/main" val="0"/>
              </a:ext>
            </a:extLst>
          </a:blip>
          <a:stretch>
            <a:fillRect/>
          </a:stretch>
        </p:blipFill>
        <p:spPr>
          <a:xfrm>
            <a:off x="1" y="0"/>
            <a:ext cx="12191998" cy="6857999"/>
          </a:xfrm>
          <a:prstGeom prst="rect">
            <a:avLst/>
          </a:prstGeom>
        </p:spPr>
      </p:pic>
      <p:sp>
        <p:nvSpPr>
          <p:cNvPr id="2" name="Title 1">
            <a:extLst>
              <a:ext uri="{FF2B5EF4-FFF2-40B4-BE49-F238E27FC236}">
                <a16:creationId xmlns:a16="http://schemas.microsoft.com/office/drawing/2014/main" id="{C476AE02-D1D1-4D89-9C63-306C193C1DC0}"/>
              </a:ext>
            </a:extLst>
          </p:cNvPr>
          <p:cNvSpPr>
            <a:spLocks noGrp="1"/>
          </p:cNvSpPr>
          <p:nvPr>
            <p:ph type="ctrTitle"/>
          </p:nvPr>
        </p:nvSpPr>
        <p:spPr>
          <a:xfrm>
            <a:off x="838200" y="2941736"/>
            <a:ext cx="9144000" cy="2387600"/>
          </a:xfrm>
        </p:spPr>
        <p:txBody>
          <a:bodyPr anchor="b">
            <a:normAutofit/>
          </a:bodyPr>
          <a:lstStyle>
            <a:lvl1pPr algn="l">
              <a:defRPr sz="6600" b="1">
                <a:solidFill>
                  <a:schemeClr val="bg1"/>
                </a:solidFill>
                <a:latin typeface="Open Sans" pitchFamily="2" charset="0"/>
                <a:ea typeface="Open Sans" pitchFamily="2" charset="0"/>
                <a:cs typeface="Open Sans" pitchFamily="2" charset="0"/>
              </a:defRPr>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DA6F0304-F906-40D7-8634-46A14D02A827}"/>
              </a:ext>
            </a:extLst>
          </p:cNvPr>
          <p:cNvSpPr>
            <a:spLocks noGrp="1"/>
          </p:cNvSpPr>
          <p:nvPr>
            <p:ph type="dt" sz="half" idx="10"/>
          </p:nvPr>
        </p:nvSpPr>
        <p:spPr/>
        <p:txBody>
          <a:bodyPr/>
          <a:lstStyle/>
          <a:p>
            <a:fld id="{195A001C-18A5-45B3-B34A-F391E05BF072}" type="datetime1">
              <a:rPr lang="en-GB" smtClean="0"/>
              <a:t>05/07/2022</a:t>
            </a:fld>
            <a:endParaRPr lang="en-GB"/>
          </a:p>
        </p:txBody>
      </p:sp>
      <p:sp>
        <p:nvSpPr>
          <p:cNvPr id="5" name="Footer Placeholder 4">
            <a:extLst>
              <a:ext uri="{FF2B5EF4-FFF2-40B4-BE49-F238E27FC236}">
                <a16:creationId xmlns:a16="http://schemas.microsoft.com/office/drawing/2014/main" id="{E51C1322-6101-4D82-9DB3-EB584B58EC22}"/>
              </a:ext>
            </a:extLst>
          </p:cNvPr>
          <p:cNvSpPr>
            <a:spLocks noGrp="1"/>
          </p:cNvSpPr>
          <p:nvPr>
            <p:ph type="ftr" sz="quarter" idx="11"/>
          </p:nvPr>
        </p:nvSpPr>
        <p:spPr/>
        <p:txBody>
          <a:bodyPr/>
          <a:lstStyle/>
          <a:p>
            <a:endParaRPr lang="en-GB"/>
          </a:p>
        </p:txBody>
      </p:sp>
      <p:pic>
        <p:nvPicPr>
          <p:cNvPr id="7" name="Picture 6">
            <a:extLst>
              <a:ext uri="{FF2B5EF4-FFF2-40B4-BE49-F238E27FC236}">
                <a16:creationId xmlns:a16="http://schemas.microsoft.com/office/drawing/2014/main" id="{775EA754-7E01-412F-80F3-B5965259748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22670" y="5617930"/>
            <a:ext cx="1662260" cy="920982"/>
          </a:xfrm>
          <a:prstGeom prst="rect">
            <a:avLst/>
          </a:prstGeom>
        </p:spPr>
      </p:pic>
      <p:pic>
        <p:nvPicPr>
          <p:cNvPr id="11" name="Picture 10">
            <a:extLst>
              <a:ext uri="{FF2B5EF4-FFF2-40B4-BE49-F238E27FC236}">
                <a16:creationId xmlns:a16="http://schemas.microsoft.com/office/drawing/2014/main" id="{0A881C15-3F9C-46A1-B790-5E477A9C10B5}"/>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19922" b="27215"/>
          <a:stretch/>
        </p:blipFill>
        <p:spPr>
          <a:xfrm>
            <a:off x="0" y="6492875"/>
            <a:ext cx="12192000" cy="365125"/>
          </a:xfrm>
          <a:prstGeom prst="rect">
            <a:avLst/>
          </a:prstGeom>
        </p:spPr>
      </p:pic>
      <p:sp>
        <p:nvSpPr>
          <p:cNvPr id="6" name="Slide Number Placeholder 5">
            <a:extLst>
              <a:ext uri="{FF2B5EF4-FFF2-40B4-BE49-F238E27FC236}">
                <a16:creationId xmlns:a16="http://schemas.microsoft.com/office/drawing/2014/main" id="{C74ED719-4CCA-4A99-B16B-727A63F344C8}"/>
              </a:ext>
            </a:extLst>
          </p:cNvPr>
          <p:cNvSpPr>
            <a:spLocks noGrp="1"/>
          </p:cNvSpPr>
          <p:nvPr>
            <p:ph type="sldNum" sz="quarter" idx="12"/>
          </p:nvPr>
        </p:nvSpPr>
        <p:spPr>
          <a:xfrm>
            <a:off x="9446093" y="6495559"/>
            <a:ext cx="2743200" cy="365125"/>
          </a:xfrm>
        </p:spPr>
        <p:txBody>
          <a:bodyPr/>
          <a:lstStyle>
            <a:lvl1pPr>
              <a:defRPr sz="2000" b="1">
                <a:solidFill>
                  <a:schemeClr val="bg1"/>
                </a:solidFill>
                <a:latin typeface="Open Sans" pitchFamily="2" charset="0"/>
                <a:ea typeface="Open Sans" pitchFamily="2" charset="0"/>
                <a:cs typeface="Open Sans" pitchFamily="2" charset="0"/>
              </a:defRPr>
            </a:lvl1pPr>
          </a:lstStyle>
          <a:p>
            <a:fld id="{9A204BD2-ADAC-4DD9-87BA-ED0225123CB0}" type="slidenum">
              <a:rPr lang="en-GB" smtClean="0"/>
              <a:pPr/>
              <a:t>‹#›</a:t>
            </a:fld>
            <a:endParaRPr lang="en-GB" dirty="0"/>
          </a:p>
        </p:txBody>
      </p:sp>
      <p:sp>
        <p:nvSpPr>
          <p:cNvPr id="3" name="TextBox 2"/>
          <p:cNvSpPr txBox="1"/>
          <p:nvPr userDrawn="1">
            <p:custDataLst>
              <p:tags r:id="rId1"/>
            </p:custDataLst>
          </p:nvPr>
        </p:nvSpPr>
        <p:spPr>
          <a:xfrm>
            <a:off x="6003634" y="127000"/>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
        <p:nvSpPr>
          <p:cNvPr id="8" name="TextBox 7"/>
          <p:cNvSpPr txBox="1"/>
          <p:nvPr userDrawn="1">
            <p:custDataLst>
              <p:tags r:id="rId2"/>
            </p:custDataLst>
          </p:nvPr>
        </p:nvSpPr>
        <p:spPr>
          <a:xfrm>
            <a:off x="6003634" y="6361668"/>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pic>
        <p:nvPicPr>
          <p:cNvPr id="14" name="Picture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902779" y="12113"/>
            <a:ext cx="6286492" cy="1310621"/>
          </a:xfrm>
          <a:prstGeom prst="rect">
            <a:avLst/>
          </a:prstGeom>
        </p:spPr>
      </p:pic>
    </p:spTree>
    <p:extLst>
      <p:ext uri="{BB962C8B-B14F-4D97-AF65-F5344CB8AC3E}">
        <p14:creationId xmlns:p14="http://schemas.microsoft.com/office/powerpoint/2010/main" val="255088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F49E-5999-4FA1-8121-4F47453EBAC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4AB093-A685-4DE7-BBF0-B9EAB12BF98B}"/>
              </a:ext>
            </a:extLst>
          </p:cNvPr>
          <p:cNvSpPr>
            <a:spLocks noGrp="1"/>
          </p:cNvSpPr>
          <p:nvPr>
            <p:ph type="dt" sz="half" idx="10"/>
          </p:nvPr>
        </p:nvSpPr>
        <p:spPr/>
        <p:txBody>
          <a:bodyPr/>
          <a:lstStyle/>
          <a:p>
            <a:fld id="{789FD874-25DF-4290-965B-BDFE8E6FDD02}" type="datetime1">
              <a:rPr lang="en-GB" smtClean="0"/>
              <a:t>05/07/2022</a:t>
            </a:fld>
            <a:endParaRPr lang="en-GB"/>
          </a:p>
        </p:txBody>
      </p:sp>
      <p:sp>
        <p:nvSpPr>
          <p:cNvPr id="4" name="Footer Placeholder 3">
            <a:extLst>
              <a:ext uri="{FF2B5EF4-FFF2-40B4-BE49-F238E27FC236}">
                <a16:creationId xmlns:a16="http://schemas.microsoft.com/office/drawing/2014/main" id="{F5B8CE51-2809-4D08-A011-43B120C724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3DB4585-EF7F-49AC-97E5-B79C9AC4A434}"/>
              </a:ext>
            </a:extLst>
          </p:cNvPr>
          <p:cNvSpPr>
            <a:spLocks noGrp="1"/>
          </p:cNvSpPr>
          <p:nvPr>
            <p:ph type="sldNum" sz="quarter" idx="12"/>
          </p:nvPr>
        </p:nvSpPr>
        <p:spPr/>
        <p:txBody>
          <a:bodyPr/>
          <a:lstStyle/>
          <a:p>
            <a:fld id="{9A204BD2-ADAC-4DD9-87BA-ED0225123CB0}" type="slidenum">
              <a:rPr lang="en-GB" smtClean="0"/>
              <a:t>‹#›</a:t>
            </a:fld>
            <a:endParaRPr lang="en-GB"/>
          </a:p>
        </p:txBody>
      </p:sp>
    </p:spTree>
    <p:extLst>
      <p:ext uri="{BB962C8B-B14F-4D97-AF65-F5344CB8AC3E}">
        <p14:creationId xmlns:p14="http://schemas.microsoft.com/office/powerpoint/2010/main" val="24842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5538C-DA02-4FF0-992E-E9AD316A3D64}"/>
              </a:ext>
            </a:extLst>
          </p:cNvPr>
          <p:cNvSpPr>
            <a:spLocks noGrp="1"/>
          </p:cNvSpPr>
          <p:nvPr>
            <p:ph type="dt" sz="half" idx="10"/>
          </p:nvPr>
        </p:nvSpPr>
        <p:spPr/>
        <p:txBody>
          <a:bodyPr/>
          <a:lstStyle/>
          <a:p>
            <a:fld id="{F9BA3C94-1734-4BE9-A3CC-5DE515CDA07F}" type="datetime1">
              <a:rPr lang="en-GB" smtClean="0"/>
              <a:t>05/07/2022</a:t>
            </a:fld>
            <a:endParaRPr lang="en-GB"/>
          </a:p>
        </p:txBody>
      </p:sp>
      <p:sp>
        <p:nvSpPr>
          <p:cNvPr id="3" name="Footer Placeholder 2">
            <a:extLst>
              <a:ext uri="{FF2B5EF4-FFF2-40B4-BE49-F238E27FC236}">
                <a16:creationId xmlns:a16="http://schemas.microsoft.com/office/drawing/2014/main" id="{E4A4888F-D3F0-45C4-A797-78509F9903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F4A003-8800-4A5C-A180-28F928A67724}"/>
              </a:ext>
            </a:extLst>
          </p:cNvPr>
          <p:cNvSpPr>
            <a:spLocks noGrp="1"/>
          </p:cNvSpPr>
          <p:nvPr>
            <p:ph type="sldNum" sz="quarter" idx="12"/>
          </p:nvPr>
        </p:nvSpPr>
        <p:spPr/>
        <p:txBody>
          <a:bodyPr/>
          <a:lstStyle/>
          <a:p>
            <a:fld id="{9A204BD2-ADAC-4DD9-87BA-ED0225123CB0}" type="slidenum">
              <a:rPr lang="en-GB" smtClean="0"/>
              <a:t>‹#›</a:t>
            </a:fld>
            <a:endParaRPr lang="en-GB"/>
          </a:p>
        </p:txBody>
      </p:sp>
    </p:spTree>
    <p:extLst>
      <p:ext uri="{BB962C8B-B14F-4D97-AF65-F5344CB8AC3E}">
        <p14:creationId xmlns:p14="http://schemas.microsoft.com/office/powerpoint/2010/main" val="2278654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B662-EE72-4E03-9B8C-463CC82F92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F502623-9ABF-41F0-A94E-F8FF782723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825DDC-C172-4E42-99B9-FB425A681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6A02E5-0543-439E-B209-45C740D13182}"/>
              </a:ext>
            </a:extLst>
          </p:cNvPr>
          <p:cNvSpPr>
            <a:spLocks noGrp="1"/>
          </p:cNvSpPr>
          <p:nvPr>
            <p:ph type="dt" sz="half" idx="10"/>
          </p:nvPr>
        </p:nvSpPr>
        <p:spPr/>
        <p:txBody>
          <a:bodyPr/>
          <a:lstStyle/>
          <a:p>
            <a:fld id="{6630228F-0618-45B8-A5B7-932098AC1D9B}" type="datetime1">
              <a:rPr lang="en-GB" smtClean="0"/>
              <a:t>05/07/2022</a:t>
            </a:fld>
            <a:endParaRPr lang="en-GB"/>
          </a:p>
        </p:txBody>
      </p:sp>
      <p:sp>
        <p:nvSpPr>
          <p:cNvPr id="6" name="Footer Placeholder 5">
            <a:extLst>
              <a:ext uri="{FF2B5EF4-FFF2-40B4-BE49-F238E27FC236}">
                <a16:creationId xmlns:a16="http://schemas.microsoft.com/office/drawing/2014/main" id="{841715AE-AB6C-4E59-B9D0-1D48C97F76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59C0FE-F656-44C6-BEC8-67CD54CD505A}"/>
              </a:ext>
            </a:extLst>
          </p:cNvPr>
          <p:cNvSpPr>
            <a:spLocks noGrp="1"/>
          </p:cNvSpPr>
          <p:nvPr>
            <p:ph type="sldNum" sz="quarter" idx="12"/>
          </p:nvPr>
        </p:nvSpPr>
        <p:spPr/>
        <p:txBody>
          <a:bodyPr/>
          <a:lstStyle/>
          <a:p>
            <a:fld id="{9A204BD2-ADAC-4DD9-87BA-ED0225123CB0}" type="slidenum">
              <a:rPr lang="en-GB" smtClean="0"/>
              <a:t>‹#›</a:t>
            </a:fld>
            <a:endParaRPr lang="en-GB"/>
          </a:p>
        </p:txBody>
      </p:sp>
    </p:spTree>
    <p:extLst>
      <p:ext uri="{BB962C8B-B14F-4D97-AF65-F5344CB8AC3E}">
        <p14:creationId xmlns:p14="http://schemas.microsoft.com/office/powerpoint/2010/main" val="421933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26DF-A9A9-4F59-A2F2-E5B5D67E5E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6EC55D0-52A7-4029-AA47-2A63D726D7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D38B27-4B47-4FDE-B225-D8D20222F0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994226-C675-41F9-99C4-706994AC1462}"/>
              </a:ext>
            </a:extLst>
          </p:cNvPr>
          <p:cNvSpPr>
            <a:spLocks noGrp="1"/>
          </p:cNvSpPr>
          <p:nvPr>
            <p:ph type="dt" sz="half" idx="10"/>
          </p:nvPr>
        </p:nvSpPr>
        <p:spPr/>
        <p:txBody>
          <a:bodyPr/>
          <a:lstStyle/>
          <a:p>
            <a:fld id="{4596ED26-1C9B-4DF3-B8B4-10D0D0B7961A}" type="datetime1">
              <a:rPr lang="en-GB" smtClean="0"/>
              <a:t>05/07/2022</a:t>
            </a:fld>
            <a:endParaRPr lang="en-GB"/>
          </a:p>
        </p:txBody>
      </p:sp>
      <p:sp>
        <p:nvSpPr>
          <p:cNvPr id="6" name="Footer Placeholder 5">
            <a:extLst>
              <a:ext uri="{FF2B5EF4-FFF2-40B4-BE49-F238E27FC236}">
                <a16:creationId xmlns:a16="http://schemas.microsoft.com/office/drawing/2014/main" id="{229E0197-C662-405E-85CA-F9A215A66E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CC4F73-5EF7-4A8C-B814-1C54BD110824}"/>
              </a:ext>
            </a:extLst>
          </p:cNvPr>
          <p:cNvSpPr>
            <a:spLocks noGrp="1"/>
          </p:cNvSpPr>
          <p:nvPr>
            <p:ph type="sldNum" sz="quarter" idx="12"/>
          </p:nvPr>
        </p:nvSpPr>
        <p:spPr/>
        <p:txBody>
          <a:bodyPr/>
          <a:lstStyle/>
          <a:p>
            <a:fld id="{9A204BD2-ADAC-4DD9-87BA-ED0225123CB0}" type="slidenum">
              <a:rPr lang="en-GB" smtClean="0"/>
              <a:t>‹#›</a:t>
            </a:fld>
            <a:endParaRPr lang="en-GB"/>
          </a:p>
        </p:txBody>
      </p:sp>
    </p:spTree>
    <p:extLst>
      <p:ext uri="{BB962C8B-B14F-4D97-AF65-F5344CB8AC3E}">
        <p14:creationId xmlns:p14="http://schemas.microsoft.com/office/powerpoint/2010/main" val="3245495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3C835-B86B-4451-85F4-AD226038910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2EA45E-B25E-4B17-88A7-7523D379F59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13167A-575E-4657-A71B-E24084E9E84B}"/>
              </a:ext>
            </a:extLst>
          </p:cNvPr>
          <p:cNvSpPr>
            <a:spLocks noGrp="1"/>
          </p:cNvSpPr>
          <p:nvPr>
            <p:ph type="dt" sz="half" idx="10"/>
          </p:nvPr>
        </p:nvSpPr>
        <p:spPr/>
        <p:txBody>
          <a:bodyPr/>
          <a:lstStyle/>
          <a:p>
            <a:fld id="{A8CDC78D-D032-4E50-B984-B9449055FF6B}" type="datetime1">
              <a:rPr lang="en-GB" smtClean="0"/>
              <a:t>05/07/2022</a:t>
            </a:fld>
            <a:endParaRPr lang="en-GB"/>
          </a:p>
        </p:txBody>
      </p:sp>
      <p:sp>
        <p:nvSpPr>
          <p:cNvPr id="5" name="Footer Placeholder 4">
            <a:extLst>
              <a:ext uri="{FF2B5EF4-FFF2-40B4-BE49-F238E27FC236}">
                <a16:creationId xmlns:a16="http://schemas.microsoft.com/office/drawing/2014/main" id="{EB01AF3E-443B-45F0-9DBA-5045D688DF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68C774-4691-4B2C-8637-D24B4A22E01A}"/>
              </a:ext>
            </a:extLst>
          </p:cNvPr>
          <p:cNvSpPr>
            <a:spLocks noGrp="1"/>
          </p:cNvSpPr>
          <p:nvPr>
            <p:ph type="sldNum" sz="quarter" idx="12"/>
          </p:nvPr>
        </p:nvSpPr>
        <p:spPr/>
        <p:txBody>
          <a:bodyPr/>
          <a:lstStyle/>
          <a:p>
            <a:fld id="{9A204BD2-ADAC-4DD9-87BA-ED0225123CB0}" type="slidenum">
              <a:rPr lang="en-GB" smtClean="0"/>
              <a:t>‹#›</a:t>
            </a:fld>
            <a:endParaRPr lang="en-GB"/>
          </a:p>
        </p:txBody>
      </p:sp>
    </p:spTree>
    <p:extLst>
      <p:ext uri="{BB962C8B-B14F-4D97-AF65-F5344CB8AC3E}">
        <p14:creationId xmlns:p14="http://schemas.microsoft.com/office/powerpoint/2010/main" val="689925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A53811-9103-49C6-B832-AEDC4E95E9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EF7D3B-A736-418E-B56A-CF9EF53B020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52A323-499C-4585-8BAE-8817F482A549}"/>
              </a:ext>
            </a:extLst>
          </p:cNvPr>
          <p:cNvSpPr>
            <a:spLocks noGrp="1"/>
          </p:cNvSpPr>
          <p:nvPr>
            <p:ph type="dt" sz="half" idx="10"/>
          </p:nvPr>
        </p:nvSpPr>
        <p:spPr/>
        <p:txBody>
          <a:bodyPr/>
          <a:lstStyle/>
          <a:p>
            <a:fld id="{2F1FD041-64D1-46A2-B0C4-96352B6C6B04}" type="datetime1">
              <a:rPr lang="en-GB" smtClean="0"/>
              <a:t>05/07/2022</a:t>
            </a:fld>
            <a:endParaRPr lang="en-GB"/>
          </a:p>
        </p:txBody>
      </p:sp>
      <p:sp>
        <p:nvSpPr>
          <p:cNvPr id="5" name="Footer Placeholder 4">
            <a:extLst>
              <a:ext uri="{FF2B5EF4-FFF2-40B4-BE49-F238E27FC236}">
                <a16:creationId xmlns:a16="http://schemas.microsoft.com/office/drawing/2014/main" id="{CEDCD7CE-EAD9-4874-BDB3-B18B5FA189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7FDE81-B1C4-4837-86F0-98201BBBBA74}"/>
              </a:ext>
            </a:extLst>
          </p:cNvPr>
          <p:cNvSpPr>
            <a:spLocks noGrp="1"/>
          </p:cNvSpPr>
          <p:nvPr>
            <p:ph type="sldNum" sz="quarter" idx="12"/>
          </p:nvPr>
        </p:nvSpPr>
        <p:spPr/>
        <p:txBody>
          <a:bodyPr/>
          <a:lstStyle/>
          <a:p>
            <a:fld id="{9A204BD2-ADAC-4DD9-87BA-ED0225123CB0}" type="slidenum">
              <a:rPr lang="en-GB" smtClean="0"/>
              <a:t>‹#›</a:t>
            </a:fld>
            <a:endParaRPr lang="en-GB"/>
          </a:p>
        </p:txBody>
      </p:sp>
    </p:spTree>
    <p:extLst>
      <p:ext uri="{BB962C8B-B14F-4D97-AF65-F5344CB8AC3E}">
        <p14:creationId xmlns:p14="http://schemas.microsoft.com/office/powerpoint/2010/main" val="135635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Year 9">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DD8FCF-D531-490A-9169-1BA606EA1770}"/>
              </a:ext>
            </a:extLst>
          </p:cNvPr>
          <p:cNvPicPr>
            <a:picLocks noChangeAspect="1"/>
          </p:cNvPicPr>
          <p:nvPr userDrawn="1"/>
        </p:nvPicPr>
        <p:blipFill>
          <a:blip r:embed="rId4">
            <a:extLst>
              <a:ext uri="{BEBA8EAE-BF5A-486C-A8C5-ECC9F3942E4B}">
                <a14:imgProps xmlns:a14="http://schemas.microsoft.com/office/drawing/2010/main">
                  <a14:imgLayer r:embed="rId5">
                    <a14:imgEffect>
                      <a14:sharpenSoften amount="4000"/>
                    </a14:imgEffect>
                    <a14:imgEffect>
                      <a14:brightnessContrast bright="-10000" contrast="-60000"/>
                    </a14:imgEffect>
                  </a14:imgLayer>
                </a14:imgProps>
              </a:ext>
            </a:extLst>
          </a:blip>
          <a:stretch>
            <a:fillRect/>
          </a:stretch>
        </p:blipFill>
        <p:spPr>
          <a:xfrm>
            <a:off x="-2706" y="-3342"/>
            <a:ext cx="12197942" cy="6861342"/>
          </a:xfrm>
          <a:prstGeom prst="rect">
            <a:avLst/>
          </a:prstGeom>
          <a:effectLst/>
        </p:spPr>
      </p:pic>
      <p:sp>
        <p:nvSpPr>
          <p:cNvPr id="2" name="Title 1">
            <a:extLst>
              <a:ext uri="{FF2B5EF4-FFF2-40B4-BE49-F238E27FC236}">
                <a16:creationId xmlns:a16="http://schemas.microsoft.com/office/drawing/2014/main" id="{C476AE02-D1D1-4D89-9C63-306C193C1DC0}"/>
              </a:ext>
            </a:extLst>
          </p:cNvPr>
          <p:cNvSpPr>
            <a:spLocks noGrp="1"/>
          </p:cNvSpPr>
          <p:nvPr>
            <p:ph type="ctrTitle"/>
          </p:nvPr>
        </p:nvSpPr>
        <p:spPr>
          <a:xfrm>
            <a:off x="838200" y="2941736"/>
            <a:ext cx="9144000" cy="2387600"/>
          </a:xfrm>
        </p:spPr>
        <p:txBody>
          <a:bodyPr anchor="b">
            <a:normAutofit/>
          </a:bodyPr>
          <a:lstStyle>
            <a:lvl1pPr algn="l">
              <a:defRPr sz="6600" b="1">
                <a:solidFill>
                  <a:schemeClr val="bg1"/>
                </a:solidFill>
                <a:latin typeface="Open Sans" pitchFamily="2" charset="0"/>
                <a:ea typeface="Open Sans" pitchFamily="2" charset="0"/>
                <a:cs typeface="Open Sans" pitchFamily="2" charset="0"/>
              </a:defRPr>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DA6F0304-F906-40D7-8634-46A14D02A827}"/>
              </a:ext>
            </a:extLst>
          </p:cNvPr>
          <p:cNvSpPr>
            <a:spLocks noGrp="1"/>
          </p:cNvSpPr>
          <p:nvPr>
            <p:ph type="dt" sz="half" idx="10"/>
          </p:nvPr>
        </p:nvSpPr>
        <p:spPr/>
        <p:txBody>
          <a:bodyPr/>
          <a:lstStyle/>
          <a:p>
            <a:fld id="{195A001C-18A5-45B3-B34A-F391E05BF072}" type="datetime1">
              <a:rPr lang="en-GB" smtClean="0"/>
              <a:t>05/07/2022</a:t>
            </a:fld>
            <a:endParaRPr lang="en-GB"/>
          </a:p>
        </p:txBody>
      </p:sp>
      <p:sp>
        <p:nvSpPr>
          <p:cNvPr id="5" name="Footer Placeholder 4">
            <a:extLst>
              <a:ext uri="{FF2B5EF4-FFF2-40B4-BE49-F238E27FC236}">
                <a16:creationId xmlns:a16="http://schemas.microsoft.com/office/drawing/2014/main" id="{E51C1322-6101-4D82-9DB3-EB584B58EC22}"/>
              </a:ext>
            </a:extLst>
          </p:cNvPr>
          <p:cNvSpPr>
            <a:spLocks noGrp="1"/>
          </p:cNvSpPr>
          <p:nvPr>
            <p:ph type="ftr" sz="quarter" idx="11"/>
          </p:nvPr>
        </p:nvSpPr>
        <p:spPr/>
        <p:txBody>
          <a:bodyPr/>
          <a:lstStyle/>
          <a:p>
            <a:endParaRPr lang="en-GB"/>
          </a:p>
        </p:txBody>
      </p:sp>
      <p:pic>
        <p:nvPicPr>
          <p:cNvPr id="7" name="Picture 6">
            <a:extLst>
              <a:ext uri="{FF2B5EF4-FFF2-40B4-BE49-F238E27FC236}">
                <a16:creationId xmlns:a16="http://schemas.microsoft.com/office/drawing/2014/main" id="{775EA754-7E01-412F-80F3-B5965259748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22670" y="5617930"/>
            <a:ext cx="1662260" cy="920982"/>
          </a:xfrm>
          <a:prstGeom prst="rect">
            <a:avLst/>
          </a:prstGeom>
        </p:spPr>
      </p:pic>
      <p:pic>
        <p:nvPicPr>
          <p:cNvPr id="11" name="Picture 10">
            <a:extLst>
              <a:ext uri="{FF2B5EF4-FFF2-40B4-BE49-F238E27FC236}">
                <a16:creationId xmlns:a16="http://schemas.microsoft.com/office/drawing/2014/main" id="{0A881C15-3F9C-46A1-B790-5E477A9C10B5}"/>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19922" b="27215"/>
          <a:stretch/>
        </p:blipFill>
        <p:spPr>
          <a:xfrm>
            <a:off x="0" y="6492875"/>
            <a:ext cx="12192000" cy="365125"/>
          </a:xfrm>
          <a:prstGeom prst="rect">
            <a:avLst/>
          </a:prstGeom>
        </p:spPr>
      </p:pic>
      <p:sp>
        <p:nvSpPr>
          <p:cNvPr id="6" name="Slide Number Placeholder 5">
            <a:extLst>
              <a:ext uri="{FF2B5EF4-FFF2-40B4-BE49-F238E27FC236}">
                <a16:creationId xmlns:a16="http://schemas.microsoft.com/office/drawing/2014/main" id="{C74ED719-4CCA-4A99-B16B-727A63F344C8}"/>
              </a:ext>
            </a:extLst>
          </p:cNvPr>
          <p:cNvSpPr>
            <a:spLocks noGrp="1"/>
          </p:cNvSpPr>
          <p:nvPr>
            <p:ph type="sldNum" sz="quarter" idx="12"/>
          </p:nvPr>
        </p:nvSpPr>
        <p:spPr>
          <a:xfrm>
            <a:off x="9446093" y="6495559"/>
            <a:ext cx="2743200" cy="365125"/>
          </a:xfrm>
        </p:spPr>
        <p:txBody>
          <a:bodyPr/>
          <a:lstStyle>
            <a:lvl1pPr>
              <a:defRPr sz="2000" b="1">
                <a:solidFill>
                  <a:schemeClr val="bg1"/>
                </a:solidFill>
                <a:latin typeface="Open Sans" pitchFamily="2" charset="0"/>
                <a:ea typeface="Open Sans" pitchFamily="2" charset="0"/>
                <a:cs typeface="Open Sans" pitchFamily="2" charset="0"/>
              </a:defRPr>
            </a:lvl1pPr>
          </a:lstStyle>
          <a:p>
            <a:fld id="{9A204BD2-ADAC-4DD9-87BA-ED0225123CB0}" type="slidenum">
              <a:rPr lang="en-GB" smtClean="0"/>
              <a:pPr/>
              <a:t>‹#›</a:t>
            </a:fld>
            <a:endParaRPr lang="en-GB" dirty="0"/>
          </a:p>
        </p:txBody>
      </p:sp>
      <p:sp>
        <p:nvSpPr>
          <p:cNvPr id="3" name="TextBox 2"/>
          <p:cNvSpPr txBox="1"/>
          <p:nvPr userDrawn="1">
            <p:custDataLst>
              <p:tags r:id="rId1"/>
            </p:custDataLst>
          </p:nvPr>
        </p:nvSpPr>
        <p:spPr>
          <a:xfrm>
            <a:off x="6003634" y="127000"/>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
        <p:nvSpPr>
          <p:cNvPr id="8" name="TextBox 7"/>
          <p:cNvSpPr txBox="1"/>
          <p:nvPr userDrawn="1">
            <p:custDataLst>
              <p:tags r:id="rId2"/>
            </p:custDataLst>
          </p:nvPr>
        </p:nvSpPr>
        <p:spPr>
          <a:xfrm>
            <a:off x="6003634" y="6361668"/>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902779" y="12113"/>
            <a:ext cx="6286492" cy="1310621"/>
          </a:xfrm>
          <a:prstGeom prst="rect">
            <a:avLst/>
          </a:prstGeom>
        </p:spPr>
      </p:pic>
    </p:spTree>
    <p:extLst>
      <p:ext uri="{BB962C8B-B14F-4D97-AF65-F5344CB8AC3E}">
        <p14:creationId xmlns:p14="http://schemas.microsoft.com/office/powerpoint/2010/main" val="295242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FAD5-04D1-4525-AC69-E42C6BB502FB}"/>
              </a:ext>
            </a:extLst>
          </p:cNvPr>
          <p:cNvSpPr>
            <a:spLocks noGrp="1"/>
          </p:cNvSpPr>
          <p:nvPr>
            <p:ph type="title" hasCustomPrompt="1"/>
          </p:nvPr>
        </p:nvSpPr>
        <p:spPr/>
        <p:txBody>
          <a:bodyPr/>
          <a:lstStyle>
            <a:lvl1pPr>
              <a:defRPr b="1">
                <a:latin typeface="Open Sans" pitchFamily="2" charset="0"/>
                <a:ea typeface="Open Sans" pitchFamily="2" charset="0"/>
                <a:cs typeface="Open Sans" pitchFamily="2" charset="0"/>
              </a:defRPr>
            </a:lvl1pPr>
          </a:lstStyle>
          <a:p>
            <a:r>
              <a:rPr lang="en-US" dirty="0"/>
              <a:t>Learning objectives title</a:t>
            </a:r>
            <a:endParaRPr lang="en-GB" dirty="0"/>
          </a:p>
        </p:txBody>
      </p:sp>
      <p:pic>
        <p:nvPicPr>
          <p:cNvPr id="7" name="Picture 6">
            <a:extLst>
              <a:ext uri="{FF2B5EF4-FFF2-40B4-BE49-F238E27FC236}">
                <a16:creationId xmlns:a16="http://schemas.microsoft.com/office/drawing/2014/main" id="{C1FAFCC1-BDA0-4F9C-B816-CC0FB32AD3C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9922" b="27215"/>
          <a:stretch/>
        </p:blipFill>
        <p:spPr>
          <a:xfrm>
            <a:off x="-16042" y="6508917"/>
            <a:ext cx="12192000" cy="365125"/>
          </a:xfrm>
          <a:prstGeom prst="rect">
            <a:avLst/>
          </a:prstGeom>
        </p:spPr>
      </p:pic>
      <p:sp>
        <p:nvSpPr>
          <p:cNvPr id="8" name="Slide Number Placeholder 5">
            <a:extLst>
              <a:ext uri="{FF2B5EF4-FFF2-40B4-BE49-F238E27FC236}">
                <a16:creationId xmlns:a16="http://schemas.microsoft.com/office/drawing/2014/main" id="{6EB405C6-AB42-473E-844F-ED47E2F2A23E}"/>
              </a:ext>
            </a:extLst>
          </p:cNvPr>
          <p:cNvSpPr>
            <a:spLocks noGrp="1"/>
          </p:cNvSpPr>
          <p:nvPr>
            <p:ph type="sldNum" sz="quarter" idx="12"/>
          </p:nvPr>
        </p:nvSpPr>
        <p:spPr>
          <a:xfrm>
            <a:off x="9446093" y="6495559"/>
            <a:ext cx="2743200" cy="365125"/>
          </a:xfrm>
        </p:spPr>
        <p:txBody>
          <a:bodyPr/>
          <a:lstStyle>
            <a:lvl1pPr>
              <a:defRPr sz="2000" b="1">
                <a:solidFill>
                  <a:schemeClr val="bg1"/>
                </a:solidFill>
                <a:latin typeface="Open Sans" pitchFamily="2" charset="0"/>
                <a:ea typeface="Open Sans" pitchFamily="2" charset="0"/>
                <a:cs typeface="Open Sans" pitchFamily="2" charset="0"/>
              </a:defRPr>
            </a:lvl1pPr>
          </a:lstStyle>
          <a:p>
            <a:fld id="{9A204BD2-ADAC-4DD9-87BA-ED0225123CB0}" type="slidenum">
              <a:rPr lang="en-GB" smtClean="0"/>
              <a:pPr/>
              <a:t>‹#›</a:t>
            </a:fld>
            <a:endParaRPr lang="en-GB" dirty="0"/>
          </a:p>
        </p:txBody>
      </p:sp>
      <p:pic>
        <p:nvPicPr>
          <p:cNvPr id="9" name="Picture 8">
            <a:extLst>
              <a:ext uri="{FF2B5EF4-FFF2-40B4-BE49-F238E27FC236}">
                <a16:creationId xmlns:a16="http://schemas.microsoft.com/office/drawing/2014/main" id="{5A92A3AB-B87C-47F2-A5CB-B8114E3E1C6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53800" y="5646213"/>
            <a:ext cx="717585" cy="720455"/>
          </a:xfrm>
          <a:prstGeom prst="rect">
            <a:avLst/>
          </a:prstGeom>
        </p:spPr>
      </p:pic>
      <p:sp>
        <p:nvSpPr>
          <p:cNvPr id="5" name="Text Placeholder 4">
            <a:extLst>
              <a:ext uri="{FF2B5EF4-FFF2-40B4-BE49-F238E27FC236}">
                <a16:creationId xmlns:a16="http://schemas.microsoft.com/office/drawing/2014/main" id="{121BA3D3-54AF-4A24-963E-77797BE6ABA2}"/>
              </a:ext>
            </a:extLst>
          </p:cNvPr>
          <p:cNvSpPr>
            <a:spLocks noGrp="1"/>
          </p:cNvSpPr>
          <p:nvPr>
            <p:ph type="body" sz="quarter" idx="13"/>
          </p:nvPr>
        </p:nvSpPr>
        <p:spPr>
          <a:xfrm>
            <a:off x="838200" y="1943100"/>
            <a:ext cx="10515600" cy="4297362"/>
          </a:xfrm>
        </p:spPr>
        <p:txBody>
          <a:bodyPr numCol="2"/>
          <a:lstStyle>
            <a:lvl1pPr>
              <a:defRPr sz="2400" b="0">
                <a:latin typeface="Open Sans" pitchFamily="2" charset="0"/>
                <a:ea typeface="Open Sans" pitchFamily="2" charset="0"/>
                <a:cs typeface="Open Sans" pitchFamily="2" charset="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10">
            <a:extLst>
              <a:ext uri="{FF2B5EF4-FFF2-40B4-BE49-F238E27FC236}">
                <a16:creationId xmlns:a16="http://schemas.microsoft.com/office/drawing/2014/main" id="{DEAF8D69-2EFC-4951-8065-5B72917EE56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33657" y="0"/>
            <a:ext cx="1442301" cy="1442301"/>
          </a:xfrm>
          <a:prstGeom prst="rect">
            <a:avLst/>
          </a:prstGeom>
        </p:spPr>
      </p:pic>
      <p:sp>
        <p:nvSpPr>
          <p:cNvPr id="3" name="TextBox 2"/>
          <p:cNvSpPr txBox="1"/>
          <p:nvPr userDrawn="1">
            <p:custDataLst>
              <p:tags r:id="rId1"/>
            </p:custDataLst>
          </p:nvPr>
        </p:nvSpPr>
        <p:spPr>
          <a:xfrm>
            <a:off x="6003634" y="127000"/>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
        <p:nvSpPr>
          <p:cNvPr id="4" name="TextBox 3"/>
          <p:cNvSpPr txBox="1"/>
          <p:nvPr userDrawn="1">
            <p:custDataLst>
              <p:tags r:id="rId2"/>
            </p:custDataLst>
          </p:nvPr>
        </p:nvSpPr>
        <p:spPr>
          <a:xfrm>
            <a:off x="6003634" y="6361668"/>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Tree>
    <p:extLst>
      <p:ext uri="{BB962C8B-B14F-4D97-AF65-F5344CB8AC3E}">
        <p14:creationId xmlns:p14="http://schemas.microsoft.com/office/powerpoint/2010/main" val="2831285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FAD5-04D1-4525-AC69-E42C6BB502FB}"/>
              </a:ext>
            </a:extLst>
          </p:cNvPr>
          <p:cNvSpPr>
            <a:spLocks noGrp="1"/>
          </p:cNvSpPr>
          <p:nvPr>
            <p:ph type="title"/>
          </p:nvPr>
        </p:nvSpPr>
        <p:spPr/>
        <p:txBody>
          <a:bodyPr/>
          <a:lstStyle>
            <a:lvl1pPr>
              <a:defRPr b="1">
                <a:latin typeface="Open Sans" pitchFamily="2" charset="0"/>
                <a:ea typeface="Open Sans" pitchFamily="2" charset="0"/>
                <a:cs typeface="Open Sans"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A44B711-4B92-4F38-BE42-0F41FF755418}"/>
              </a:ext>
            </a:extLst>
          </p:cNvPr>
          <p:cNvSpPr>
            <a:spLocks noGrp="1"/>
          </p:cNvSpPr>
          <p:nvPr>
            <p:ph idx="1"/>
          </p:nvPr>
        </p:nvSpPr>
        <p:spPr/>
        <p:txBody>
          <a:bodyPr>
            <a:normAutofit/>
          </a:bodyPr>
          <a:lstStyle>
            <a:lvl1pPr>
              <a:defRPr sz="2400">
                <a:latin typeface="Open Sans" pitchFamily="2" charset="0"/>
                <a:ea typeface="Open Sans" pitchFamily="2" charset="0"/>
                <a:cs typeface="Open Sans" pitchFamily="2" charset="0"/>
              </a:defRPr>
            </a:lvl1pPr>
            <a:lvl2pPr>
              <a:defRPr sz="2400">
                <a:latin typeface="Open Sans" pitchFamily="2" charset="0"/>
                <a:ea typeface="Open Sans" pitchFamily="2" charset="0"/>
                <a:cs typeface="Open Sans" pitchFamily="2" charset="0"/>
              </a:defRPr>
            </a:lvl2pPr>
            <a:lvl3pPr>
              <a:defRPr sz="2400">
                <a:latin typeface="Open Sans" pitchFamily="2" charset="0"/>
                <a:ea typeface="Open Sans" pitchFamily="2" charset="0"/>
                <a:cs typeface="Open Sans" pitchFamily="2" charset="0"/>
              </a:defRPr>
            </a:lvl3pPr>
            <a:lvl4pPr>
              <a:defRPr sz="2400">
                <a:latin typeface="Open Sans" pitchFamily="2" charset="0"/>
                <a:ea typeface="Open Sans" pitchFamily="2" charset="0"/>
                <a:cs typeface="Open Sans" pitchFamily="2" charset="0"/>
              </a:defRPr>
            </a:lvl4pPr>
            <a:lvl5pPr>
              <a:defRPr sz="2400">
                <a:latin typeface="Open Sans" pitchFamily="2" charset="0"/>
                <a:ea typeface="Open Sans" pitchFamily="2" charset="0"/>
                <a:cs typeface="Open Sans"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C1FAFCC1-BDA0-4F9C-B816-CC0FB32AD3C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9922" b="27215"/>
          <a:stretch/>
        </p:blipFill>
        <p:spPr>
          <a:xfrm>
            <a:off x="0" y="6492875"/>
            <a:ext cx="12192000" cy="365125"/>
          </a:xfrm>
          <a:prstGeom prst="rect">
            <a:avLst/>
          </a:prstGeom>
        </p:spPr>
      </p:pic>
      <p:sp>
        <p:nvSpPr>
          <p:cNvPr id="8" name="Slide Number Placeholder 5">
            <a:extLst>
              <a:ext uri="{FF2B5EF4-FFF2-40B4-BE49-F238E27FC236}">
                <a16:creationId xmlns:a16="http://schemas.microsoft.com/office/drawing/2014/main" id="{6EB405C6-AB42-473E-844F-ED47E2F2A23E}"/>
              </a:ext>
            </a:extLst>
          </p:cNvPr>
          <p:cNvSpPr>
            <a:spLocks noGrp="1"/>
          </p:cNvSpPr>
          <p:nvPr>
            <p:ph type="sldNum" sz="quarter" idx="12"/>
          </p:nvPr>
        </p:nvSpPr>
        <p:spPr>
          <a:xfrm>
            <a:off x="9446093" y="6495559"/>
            <a:ext cx="2743200" cy="365125"/>
          </a:xfrm>
        </p:spPr>
        <p:txBody>
          <a:bodyPr/>
          <a:lstStyle>
            <a:lvl1pPr>
              <a:defRPr sz="2000" b="1">
                <a:solidFill>
                  <a:schemeClr val="bg1"/>
                </a:solidFill>
                <a:latin typeface="Open Sans" pitchFamily="2" charset="0"/>
                <a:ea typeface="Open Sans" pitchFamily="2" charset="0"/>
                <a:cs typeface="Open Sans" pitchFamily="2" charset="0"/>
              </a:defRPr>
            </a:lvl1pPr>
          </a:lstStyle>
          <a:p>
            <a:fld id="{9A204BD2-ADAC-4DD9-87BA-ED0225123CB0}" type="slidenum">
              <a:rPr lang="en-GB" smtClean="0"/>
              <a:pPr/>
              <a:t>‹#›</a:t>
            </a:fld>
            <a:endParaRPr lang="en-GB" dirty="0"/>
          </a:p>
        </p:txBody>
      </p:sp>
      <p:pic>
        <p:nvPicPr>
          <p:cNvPr id="10" name="Picture 9">
            <a:extLst>
              <a:ext uri="{FF2B5EF4-FFF2-40B4-BE49-F238E27FC236}">
                <a16:creationId xmlns:a16="http://schemas.microsoft.com/office/drawing/2014/main" id="{51F911E4-55C9-4CB0-A722-B69B1C359D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53800" y="5646213"/>
            <a:ext cx="717585" cy="720455"/>
          </a:xfrm>
          <a:prstGeom prst="rect">
            <a:avLst/>
          </a:prstGeom>
        </p:spPr>
      </p:pic>
      <p:pic>
        <p:nvPicPr>
          <p:cNvPr id="12" name="Picture 11">
            <a:extLst>
              <a:ext uri="{FF2B5EF4-FFF2-40B4-BE49-F238E27FC236}">
                <a16:creationId xmlns:a16="http://schemas.microsoft.com/office/drawing/2014/main" id="{611137EC-A511-482F-B415-F5A1442C90C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33657" y="0"/>
            <a:ext cx="1442301" cy="1442301"/>
          </a:xfrm>
          <a:prstGeom prst="rect">
            <a:avLst/>
          </a:prstGeom>
        </p:spPr>
      </p:pic>
      <p:sp>
        <p:nvSpPr>
          <p:cNvPr id="4" name="TextBox 3"/>
          <p:cNvSpPr txBox="1"/>
          <p:nvPr userDrawn="1">
            <p:custDataLst>
              <p:tags r:id="rId1"/>
            </p:custDataLst>
          </p:nvPr>
        </p:nvSpPr>
        <p:spPr>
          <a:xfrm>
            <a:off x="6003634" y="127000"/>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
        <p:nvSpPr>
          <p:cNvPr id="5" name="TextBox 4"/>
          <p:cNvSpPr txBox="1"/>
          <p:nvPr userDrawn="1">
            <p:custDataLst>
              <p:tags r:id="rId2"/>
            </p:custDataLst>
          </p:nvPr>
        </p:nvSpPr>
        <p:spPr>
          <a:xfrm>
            <a:off x="6003634" y="6361668"/>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Tree>
    <p:extLst>
      <p:ext uri="{BB962C8B-B14F-4D97-AF65-F5344CB8AC3E}">
        <p14:creationId xmlns:p14="http://schemas.microsoft.com/office/powerpoint/2010/main" val="164582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FAD5-04D1-4525-AC69-E42C6BB502FB}"/>
              </a:ext>
            </a:extLst>
          </p:cNvPr>
          <p:cNvSpPr>
            <a:spLocks noGrp="1"/>
          </p:cNvSpPr>
          <p:nvPr>
            <p:ph type="title"/>
          </p:nvPr>
        </p:nvSpPr>
        <p:spPr/>
        <p:txBody>
          <a:bodyPr/>
          <a:lstStyle>
            <a:lvl1pPr>
              <a:defRPr b="1">
                <a:latin typeface="Open Sans" pitchFamily="2" charset="0"/>
                <a:ea typeface="Open Sans" pitchFamily="2" charset="0"/>
                <a:cs typeface="Open Sans" pitchFamily="2" charset="0"/>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C1FAFCC1-BDA0-4F9C-B816-CC0FB32AD3C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9922" b="27215"/>
          <a:stretch/>
        </p:blipFill>
        <p:spPr>
          <a:xfrm>
            <a:off x="0" y="6492875"/>
            <a:ext cx="12192000" cy="365125"/>
          </a:xfrm>
          <a:prstGeom prst="rect">
            <a:avLst/>
          </a:prstGeom>
        </p:spPr>
      </p:pic>
      <p:sp>
        <p:nvSpPr>
          <p:cNvPr id="8" name="Slide Number Placeholder 5">
            <a:extLst>
              <a:ext uri="{FF2B5EF4-FFF2-40B4-BE49-F238E27FC236}">
                <a16:creationId xmlns:a16="http://schemas.microsoft.com/office/drawing/2014/main" id="{6EB405C6-AB42-473E-844F-ED47E2F2A23E}"/>
              </a:ext>
            </a:extLst>
          </p:cNvPr>
          <p:cNvSpPr>
            <a:spLocks noGrp="1"/>
          </p:cNvSpPr>
          <p:nvPr>
            <p:ph type="sldNum" sz="quarter" idx="12"/>
          </p:nvPr>
        </p:nvSpPr>
        <p:spPr>
          <a:xfrm>
            <a:off x="9446093" y="6495559"/>
            <a:ext cx="2743200" cy="365125"/>
          </a:xfrm>
        </p:spPr>
        <p:txBody>
          <a:bodyPr/>
          <a:lstStyle>
            <a:lvl1pPr>
              <a:defRPr sz="2000" b="1">
                <a:solidFill>
                  <a:schemeClr val="bg1"/>
                </a:solidFill>
                <a:latin typeface="Open Sans" pitchFamily="2" charset="0"/>
                <a:ea typeface="Open Sans" pitchFamily="2" charset="0"/>
                <a:cs typeface="Open Sans" pitchFamily="2" charset="0"/>
              </a:defRPr>
            </a:lvl1pPr>
          </a:lstStyle>
          <a:p>
            <a:fld id="{9A204BD2-ADAC-4DD9-87BA-ED0225123CB0}" type="slidenum">
              <a:rPr lang="en-GB" smtClean="0"/>
              <a:pPr/>
              <a:t>‹#›</a:t>
            </a:fld>
            <a:endParaRPr lang="en-GB" dirty="0"/>
          </a:p>
        </p:txBody>
      </p:sp>
      <p:pic>
        <p:nvPicPr>
          <p:cNvPr id="10" name="Picture 9">
            <a:extLst>
              <a:ext uri="{FF2B5EF4-FFF2-40B4-BE49-F238E27FC236}">
                <a16:creationId xmlns:a16="http://schemas.microsoft.com/office/drawing/2014/main" id="{218394DD-10FD-4935-9DB5-29E3E4FC084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33657" y="0"/>
            <a:ext cx="1442301" cy="1442301"/>
          </a:xfrm>
          <a:prstGeom prst="rect">
            <a:avLst/>
          </a:prstGeom>
        </p:spPr>
      </p:pic>
      <p:pic>
        <p:nvPicPr>
          <p:cNvPr id="12" name="Picture 11">
            <a:extLst>
              <a:ext uri="{FF2B5EF4-FFF2-40B4-BE49-F238E27FC236}">
                <a16:creationId xmlns:a16="http://schemas.microsoft.com/office/drawing/2014/main" id="{23AD3377-BED7-4CB6-BCB1-EF5E11CCF1B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53800" y="5646213"/>
            <a:ext cx="717585" cy="720455"/>
          </a:xfrm>
          <a:prstGeom prst="rect">
            <a:avLst/>
          </a:prstGeom>
        </p:spPr>
      </p:pic>
      <p:sp>
        <p:nvSpPr>
          <p:cNvPr id="3" name="TextBox 2"/>
          <p:cNvSpPr txBox="1"/>
          <p:nvPr userDrawn="1">
            <p:custDataLst>
              <p:tags r:id="rId1"/>
            </p:custDataLst>
          </p:nvPr>
        </p:nvSpPr>
        <p:spPr>
          <a:xfrm>
            <a:off x="6003634" y="127000"/>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
        <p:nvSpPr>
          <p:cNvPr id="4" name="TextBox 3"/>
          <p:cNvSpPr txBox="1"/>
          <p:nvPr userDrawn="1">
            <p:custDataLst>
              <p:tags r:id="rId2"/>
            </p:custDataLst>
          </p:nvPr>
        </p:nvSpPr>
        <p:spPr>
          <a:xfrm>
            <a:off x="6003634" y="6361668"/>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Tree>
    <p:extLst>
      <p:ext uri="{BB962C8B-B14F-4D97-AF65-F5344CB8AC3E}">
        <p14:creationId xmlns:p14="http://schemas.microsoft.com/office/powerpoint/2010/main" val="1403645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pport servic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FAFCC1-BDA0-4F9C-B816-CC0FB32AD3C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19922" b="27215"/>
          <a:stretch/>
        </p:blipFill>
        <p:spPr>
          <a:xfrm>
            <a:off x="0" y="6492875"/>
            <a:ext cx="12192000" cy="365125"/>
          </a:xfrm>
          <a:prstGeom prst="rect">
            <a:avLst/>
          </a:prstGeom>
        </p:spPr>
      </p:pic>
      <p:sp>
        <p:nvSpPr>
          <p:cNvPr id="8" name="Slide Number Placeholder 5">
            <a:extLst>
              <a:ext uri="{FF2B5EF4-FFF2-40B4-BE49-F238E27FC236}">
                <a16:creationId xmlns:a16="http://schemas.microsoft.com/office/drawing/2014/main" id="{6EB405C6-AB42-473E-844F-ED47E2F2A23E}"/>
              </a:ext>
            </a:extLst>
          </p:cNvPr>
          <p:cNvSpPr>
            <a:spLocks noGrp="1"/>
          </p:cNvSpPr>
          <p:nvPr>
            <p:ph type="sldNum" sz="quarter" idx="12"/>
          </p:nvPr>
        </p:nvSpPr>
        <p:spPr>
          <a:xfrm>
            <a:off x="9446093" y="6495559"/>
            <a:ext cx="2743200" cy="365125"/>
          </a:xfrm>
        </p:spPr>
        <p:txBody>
          <a:bodyPr/>
          <a:lstStyle>
            <a:lvl1pPr>
              <a:defRPr sz="2000" b="1">
                <a:solidFill>
                  <a:schemeClr val="bg1"/>
                </a:solidFill>
                <a:latin typeface="Open Sans" pitchFamily="2" charset="0"/>
                <a:ea typeface="Open Sans" pitchFamily="2" charset="0"/>
                <a:cs typeface="Open Sans" pitchFamily="2" charset="0"/>
              </a:defRPr>
            </a:lvl1pPr>
          </a:lstStyle>
          <a:p>
            <a:fld id="{9A204BD2-ADAC-4DD9-87BA-ED0225123CB0}" type="slidenum">
              <a:rPr lang="en-GB" smtClean="0"/>
              <a:pPr/>
              <a:t>‹#›</a:t>
            </a:fld>
            <a:endParaRPr lang="en-GB" dirty="0"/>
          </a:p>
        </p:txBody>
      </p:sp>
      <p:pic>
        <p:nvPicPr>
          <p:cNvPr id="10" name="Graphic 9" descr="Users">
            <a:extLst>
              <a:ext uri="{FF2B5EF4-FFF2-40B4-BE49-F238E27FC236}">
                <a16:creationId xmlns:a16="http://schemas.microsoft.com/office/drawing/2014/main" id="{024813D5-9FDD-44AB-A0E3-F43311E75D7D}"/>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54937" y="1491035"/>
            <a:ext cx="914400" cy="914400"/>
          </a:xfrm>
          <a:prstGeom prst="rect">
            <a:avLst/>
          </a:prstGeom>
        </p:spPr>
      </p:pic>
      <p:pic>
        <p:nvPicPr>
          <p:cNvPr id="12" name="Picture 11">
            <a:extLst>
              <a:ext uri="{FF2B5EF4-FFF2-40B4-BE49-F238E27FC236}">
                <a16:creationId xmlns:a16="http://schemas.microsoft.com/office/drawing/2014/main" id="{B908C8C8-B50E-410E-AD27-F5DC937190B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32274" y="3601549"/>
            <a:ext cx="2127452" cy="1120458"/>
          </a:xfrm>
          <a:prstGeom prst="rect">
            <a:avLst/>
          </a:prstGeom>
        </p:spPr>
      </p:pic>
      <p:sp>
        <p:nvSpPr>
          <p:cNvPr id="13" name="TextBox 12">
            <a:extLst>
              <a:ext uri="{FF2B5EF4-FFF2-40B4-BE49-F238E27FC236}">
                <a16:creationId xmlns:a16="http://schemas.microsoft.com/office/drawing/2014/main" id="{9B4EC14F-DE9D-4F43-8A91-2A7129F2E767}"/>
              </a:ext>
            </a:extLst>
          </p:cNvPr>
          <p:cNvSpPr txBox="1"/>
          <p:nvPr userDrawn="1"/>
        </p:nvSpPr>
        <p:spPr>
          <a:xfrm>
            <a:off x="838200" y="2369918"/>
            <a:ext cx="5347874" cy="1323439"/>
          </a:xfrm>
          <a:prstGeom prst="rect">
            <a:avLst/>
          </a:prstGeom>
          <a:noFill/>
        </p:spPr>
        <p:txBody>
          <a:bodyPr wrap="square" rtlCol="0">
            <a:spAutoFit/>
          </a:bodyPr>
          <a:lstStyle/>
          <a:p>
            <a:pPr algn="l"/>
            <a:r>
              <a:rPr lang="en-GB" sz="1600" b="1" dirty="0">
                <a:latin typeface="Open Sans" pitchFamily="2" charset="0"/>
                <a:ea typeface="Open Sans" pitchFamily="2" charset="0"/>
                <a:cs typeface="Open Sans" pitchFamily="2" charset="0"/>
              </a:rPr>
              <a:t>Speak to a trusted adult. </a:t>
            </a:r>
            <a:r>
              <a:rPr lang="en-GB" sz="1600" dirty="0">
                <a:latin typeface="Open Sans" pitchFamily="2" charset="0"/>
                <a:ea typeface="Open Sans" pitchFamily="2" charset="0"/>
                <a:cs typeface="Open Sans" pitchFamily="2" charset="0"/>
              </a:rPr>
              <a:t>If a young person is worried about something that’s happened, talking to someone they know, like a teacher or parent, may make them feel better and help them plan what to do next if action is needed.</a:t>
            </a:r>
          </a:p>
        </p:txBody>
      </p:sp>
      <p:sp>
        <p:nvSpPr>
          <p:cNvPr id="15" name="TextBox 14">
            <a:extLst>
              <a:ext uri="{FF2B5EF4-FFF2-40B4-BE49-F238E27FC236}">
                <a16:creationId xmlns:a16="http://schemas.microsoft.com/office/drawing/2014/main" id="{9D178DEF-58CC-446C-AEF7-136D8D5C0746}"/>
              </a:ext>
            </a:extLst>
          </p:cNvPr>
          <p:cNvSpPr txBox="1"/>
          <p:nvPr userDrawn="1"/>
        </p:nvSpPr>
        <p:spPr>
          <a:xfrm>
            <a:off x="6440424" y="2369919"/>
            <a:ext cx="5511800" cy="1323439"/>
          </a:xfrm>
          <a:prstGeom prst="rect">
            <a:avLst/>
          </a:prstGeom>
          <a:noFill/>
        </p:spPr>
        <p:txBody>
          <a:bodyPr wrap="square" rtlCol="0">
            <a:spAutoFit/>
          </a:bodyPr>
          <a:lstStyle/>
          <a:p>
            <a:pPr algn="l"/>
            <a:r>
              <a:rPr lang="en-GB" sz="1600" b="1" dirty="0">
                <a:latin typeface="Open Sans" pitchFamily="2" charset="0"/>
                <a:ea typeface="Open Sans" pitchFamily="2" charset="0"/>
                <a:cs typeface="Open Sans" pitchFamily="2" charset="0"/>
              </a:rPr>
              <a:t>Childline </a:t>
            </a:r>
            <a:r>
              <a:rPr lang="en-GB" sz="1600" dirty="0">
                <a:latin typeface="Open Sans" pitchFamily="2" charset="0"/>
                <a:ea typeface="Open Sans" pitchFamily="2" charset="0"/>
                <a:cs typeface="Open Sans" pitchFamily="2" charset="0"/>
              </a:rPr>
              <a:t>is a free, private, and confidential service where young people can talk about anything. Whatever the worry, Childline can be contacted online, or on the phone, any time. The Childline website also has lots of helpful advice, games, and activities.</a:t>
            </a:r>
          </a:p>
        </p:txBody>
      </p:sp>
      <p:sp>
        <p:nvSpPr>
          <p:cNvPr id="16" name="TextBox 15">
            <a:extLst>
              <a:ext uri="{FF2B5EF4-FFF2-40B4-BE49-F238E27FC236}">
                <a16:creationId xmlns:a16="http://schemas.microsoft.com/office/drawing/2014/main" id="{6EDC8B86-DD54-4F14-B834-D8B46708ACAB}"/>
              </a:ext>
            </a:extLst>
          </p:cNvPr>
          <p:cNvSpPr txBox="1"/>
          <p:nvPr userDrawn="1"/>
        </p:nvSpPr>
        <p:spPr>
          <a:xfrm>
            <a:off x="3415286" y="4733221"/>
            <a:ext cx="5361428" cy="1077218"/>
          </a:xfrm>
          <a:prstGeom prst="rect">
            <a:avLst/>
          </a:prstGeom>
          <a:noFill/>
        </p:spPr>
        <p:txBody>
          <a:bodyPr wrap="square" rtlCol="0">
            <a:spAutoFit/>
          </a:bodyPr>
          <a:lstStyle/>
          <a:p>
            <a:pPr algn="l"/>
            <a:r>
              <a:rPr lang="en-GB" sz="1600" b="1" dirty="0">
                <a:latin typeface="Open Sans" pitchFamily="2" charset="0"/>
                <a:ea typeface="Open Sans" pitchFamily="2" charset="0"/>
                <a:cs typeface="Open Sans" pitchFamily="2" charset="0"/>
              </a:rPr>
              <a:t>CEOP Safety Centre </a:t>
            </a:r>
            <a:r>
              <a:rPr lang="en-GB" sz="1600" dirty="0">
                <a:latin typeface="Open Sans" pitchFamily="2" charset="0"/>
                <a:ea typeface="Open Sans" pitchFamily="2" charset="0"/>
                <a:cs typeface="Open Sans" pitchFamily="2" charset="0"/>
              </a:rPr>
              <a:t>is available for young people under 18 to report online sexual abuse. A specialist child protection advisor will work to make sure that the young person is protected.</a:t>
            </a:r>
          </a:p>
        </p:txBody>
      </p:sp>
      <p:pic>
        <p:nvPicPr>
          <p:cNvPr id="17" name="Picture 2" descr="H:\Offline Files\Outlook Temp\Childline_logo_2018.png">
            <a:extLst>
              <a:ext uri="{FF2B5EF4-FFF2-40B4-BE49-F238E27FC236}">
                <a16:creationId xmlns:a16="http://schemas.microsoft.com/office/drawing/2014/main" id="{F18635E2-403A-41B8-9F1E-E4A5A2A1A61C}"/>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787836" y="1557650"/>
            <a:ext cx="2164129" cy="78117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F609E649-3408-4C46-995E-0D2F89C2CF2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353800" y="5646213"/>
            <a:ext cx="717585" cy="720455"/>
          </a:xfrm>
          <a:prstGeom prst="rect">
            <a:avLst/>
          </a:prstGeom>
        </p:spPr>
      </p:pic>
      <p:sp>
        <p:nvSpPr>
          <p:cNvPr id="3" name="TextBox 2">
            <a:extLst>
              <a:ext uri="{FF2B5EF4-FFF2-40B4-BE49-F238E27FC236}">
                <a16:creationId xmlns:a16="http://schemas.microsoft.com/office/drawing/2014/main" id="{C155E90F-7D03-4B2F-9173-ABEBDD79A8AA}"/>
              </a:ext>
            </a:extLst>
          </p:cNvPr>
          <p:cNvSpPr txBox="1"/>
          <p:nvPr userDrawn="1"/>
        </p:nvSpPr>
        <p:spPr>
          <a:xfrm>
            <a:off x="838200" y="609598"/>
            <a:ext cx="10515600" cy="769441"/>
          </a:xfrm>
          <a:prstGeom prst="rect">
            <a:avLst/>
          </a:prstGeom>
          <a:noFill/>
        </p:spPr>
        <p:txBody>
          <a:bodyPr wrap="square" rtlCol="0">
            <a:spAutoFit/>
          </a:bodyPr>
          <a:lstStyle/>
          <a:p>
            <a:r>
              <a:rPr lang="en-GB" sz="4400" b="1" dirty="0">
                <a:latin typeface="Open Sans" pitchFamily="2" charset="0"/>
                <a:ea typeface="Open Sans" pitchFamily="2" charset="0"/>
                <a:cs typeface="Open Sans" pitchFamily="2" charset="0"/>
              </a:rPr>
              <a:t>Support services</a:t>
            </a:r>
          </a:p>
        </p:txBody>
      </p:sp>
      <p:pic>
        <p:nvPicPr>
          <p:cNvPr id="21" name="Picture 20">
            <a:extLst>
              <a:ext uri="{FF2B5EF4-FFF2-40B4-BE49-F238E27FC236}">
                <a16:creationId xmlns:a16="http://schemas.microsoft.com/office/drawing/2014/main" id="{E87027FF-63CE-4553-8554-7319B69F0D1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733657" y="0"/>
            <a:ext cx="1442301" cy="1442301"/>
          </a:xfrm>
          <a:prstGeom prst="rect">
            <a:avLst/>
          </a:prstGeom>
        </p:spPr>
      </p:pic>
      <p:sp>
        <p:nvSpPr>
          <p:cNvPr id="2" name="TextBox 1"/>
          <p:cNvSpPr txBox="1"/>
          <p:nvPr userDrawn="1">
            <p:custDataLst>
              <p:tags r:id="rId1"/>
            </p:custDataLst>
          </p:nvPr>
        </p:nvSpPr>
        <p:spPr>
          <a:xfrm>
            <a:off x="6003634" y="127000"/>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
        <p:nvSpPr>
          <p:cNvPr id="4" name="TextBox 3"/>
          <p:cNvSpPr txBox="1"/>
          <p:nvPr userDrawn="1">
            <p:custDataLst>
              <p:tags r:id="rId2"/>
            </p:custDataLst>
          </p:nvPr>
        </p:nvSpPr>
        <p:spPr>
          <a:xfrm>
            <a:off x="6003634" y="6361668"/>
            <a:ext cx="184731" cy="369332"/>
          </a:xfrm>
          <a:prstGeom prst="rect">
            <a:avLst/>
          </a:prstGeom>
          <a:noFill/>
          <a:ln cmpd="sng">
            <a:noFill/>
          </a:ln>
          <a:extLst>
            <a:ext uri="{91240B29-F687-4F45-9708-019B960494DF}">
              <a14:hiddenLine xmlns:a14="http://schemas.microsoft.com/office/drawing/2010/main" cmpd="sng">
                <a:solidFill>
                  <a:schemeClr val="tx1"/>
                </a:solidFill>
              </a14:hiddenLine>
            </a:ext>
          </a:extLst>
        </p:spPr>
        <p:txBody>
          <a:bodyPr vert="horz" wrap="none" rtlCol="0" anchor="t">
            <a:spAutoFit/>
          </a:bodyPr>
          <a:lstStyle/>
          <a:p>
            <a:pPr marL="0" algn="ctr" defTabSz="914400" rtl="0" eaLnBrk="1" latinLnBrk="0" hangingPunct="1">
              <a:buNone/>
            </a:pPr>
            <a:endParaRPr lang="en-GB"/>
          </a:p>
        </p:txBody>
      </p:sp>
    </p:spTree>
    <p:extLst>
      <p:ext uri="{BB962C8B-B14F-4D97-AF65-F5344CB8AC3E}">
        <p14:creationId xmlns:p14="http://schemas.microsoft.com/office/powerpoint/2010/main" val="2318709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4B6FC-2A4E-4C58-A3A8-E7D4544ED9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1D8DD-FFE3-4C45-9FCE-FE5F8F9F4F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93D853-3C7B-4D38-B0E7-5EB44AAA22E9}"/>
              </a:ext>
            </a:extLst>
          </p:cNvPr>
          <p:cNvSpPr>
            <a:spLocks noGrp="1"/>
          </p:cNvSpPr>
          <p:nvPr>
            <p:ph type="dt" sz="half" idx="10"/>
          </p:nvPr>
        </p:nvSpPr>
        <p:spPr/>
        <p:txBody>
          <a:bodyPr/>
          <a:lstStyle/>
          <a:p>
            <a:fld id="{0D8BB8D7-DE47-4F03-9AB7-644EF34E1A39}" type="datetime1">
              <a:rPr lang="en-GB" smtClean="0"/>
              <a:t>05/07/2022</a:t>
            </a:fld>
            <a:endParaRPr lang="en-GB"/>
          </a:p>
        </p:txBody>
      </p:sp>
      <p:sp>
        <p:nvSpPr>
          <p:cNvPr id="5" name="Footer Placeholder 4">
            <a:extLst>
              <a:ext uri="{FF2B5EF4-FFF2-40B4-BE49-F238E27FC236}">
                <a16:creationId xmlns:a16="http://schemas.microsoft.com/office/drawing/2014/main" id="{5D6102E9-47D9-42D1-84A6-34C117BFB5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B87BEE-DC90-4FE5-A789-602C8986EF12}"/>
              </a:ext>
            </a:extLst>
          </p:cNvPr>
          <p:cNvSpPr>
            <a:spLocks noGrp="1"/>
          </p:cNvSpPr>
          <p:nvPr>
            <p:ph type="sldNum" sz="quarter" idx="12"/>
          </p:nvPr>
        </p:nvSpPr>
        <p:spPr/>
        <p:txBody>
          <a:bodyPr/>
          <a:lstStyle/>
          <a:p>
            <a:fld id="{9A204BD2-ADAC-4DD9-87BA-ED0225123CB0}" type="slidenum">
              <a:rPr lang="en-GB" smtClean="0"/>
              <a:t>‹#›</a:t>
            </a:fld>
            <a:endParaRPr lang="en-GB"/>
          </a:p>
        </p:txBody>
      </p:sp>
    </p:spTree>
    <p:extLst>
      <p:ext uri="{BB962C8B-B14F-4D97-AF65-F5344CB8AC3E}">
        <p14:creationId xmlns:p14="http://schemas.microsoft.com/office/powerpoint/2010/main" val="106990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61663-2FF4-417C-986D-1216BF8059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FC40CF-91AB-4970-848A-3FEC8D45FA4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7BFE39A-D14A-43B4-B8D2-2EEA0F23BCA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3F0911-7FAC-4FB1-B434-9B9D0BBBADD7}"/>
              </a:ext>
            </a:extLst>
          </p:cNvPr>
          <p:cNvSpPr>
            <a:spLocks noGrp="1"/>
          </p:cNvSpPr>
          <p:nvPr>
            <p:ph type="dt" sz="half" idx="10"/>
          </p:nvPr>
        </p:nvSpPr>
        <p:spPr/>
        <p:txBody>
          <a:bodyPr/>
          <a:lstStyle/>
          <a:p>
            <a:fld id="{FF291527-FBAD-457B-A28D-071A3E363423}" type="datetime1">
              <a:rPr lang="en-GB" smtClean="0"/>
              <a:t>05/07/2022</a:t>
            </a:fld>
            <a:endParaRPr lang="en-GB"/>
          </a:p>
        </p:txBody>
      </p:sp>
      <p:sp>
        <p:nvSpPr>
          <p:cNvPr id="6" name="Footer Placeholder 5">
            <a:extLst>
              <a:ext uri="{FF2B5EF4-FFF2-40B4-BE49-F238E27FC236}">
                <a16:creationId xmlns:a16="http://schemas.microsoft.com/office/drawing/2014/main" id="{F82A7B67-047D-483F-9D81-921E78FD79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7D40A8-F9BB-4224-B049-AAF5E5633894}"/>
              </a:ext>
            </a:extLst>
          </p:cNvPr>
          <p:cNvSpPr>
            <a:spLocks noGrp="1"/>
          </p:cNvSpPr>
          <p:nvPr>
            <p:ph type="sldNum" sz="quarter" idx="12"/>
          </p:nvPr>
        </p:nvSpPr>
        <p:spPr/>
        <p:txBody>
          <a:bodyPr/>
          <a:lstStyle/>
          <a:p>
            <a:fld id="{9A204BD2-ADAC-4DD9-87BA-ED0225123CB0}" type="slidenum">
              <a:rPr lang="en-GB" smtClean="0"/>
              <a:t>‹#›</a:t>
            </a:fld>
            <a:endParaRPr lang="en-GB"/>
          </a:p>
        </p:txBody>
      </p:sp>
    </p:spTree>
    <p:extLst>
      <p:ext uri="{BB962C8B-B14F-4D97-AF65-F5344CB8AC3E}">
        <p14:creationId xmlns:p14="http://schemas.microsoft.com/office/powerpoint/2010/main" val="300619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EE1D-0650-46B1-8E44-20B75F4BB4D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4AC505-79B1-4E3F-9081-3558173695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B9F45E-B932-4259-B913-448CBF5C10A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0057D5-B8D3-4983-B9C5-906EC62CE3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7BCAD3-4E33-4389-AAC0-F613603E3A1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7ADEBCA-A9D9-48D4-9950-C41035B8552B}"/>
              </a:ext>
            </a:extLst>
          </p:cNvPr>
          <p:cNvSpPr>
            <a:spLocks noGrp="1"/>
          </p:cNvSpPr>
          <p:nvPr>
            <p:ph type="dt" sz="half" idx="10"/>
          </p:nvPr>
        </p:nvSpPr>
        <p:spPr/>
        <p:txBody>
          <a:bodyPr/>
          <a:lstStyle/>
          <a:p>
            <a:fld id="{C6A8037A-DEDC-461A-A940-A2CE41E005EC}" type="datetime1">
              <a:rPr lang="en-GB" smtClean="0"/>
              <a:t>05/07/2022</a:t>
            </a:fld>
            <a:endParaRPr lang="en-GB"/>
          </a:p>
        </p:txBody>
      </p:sp>
      <p:sp>
        <p:nvSpPr>
          <p:cNvPr id="8" name="Footer Placeholder 7">
            <a:extLst>
              <a:ext uri="{FF2B5EF4-FFF2-40B4-BE49-F238E27FC236}">
                <a16:creationId xmlns:a16="http://schemas.microsoft.com/office/drawing/2014/main" id="{EE05F021-77D7-41B1-AC11-045D3F414A1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536E591-9268-4922-9C36-DACAD51315A9}"/>
              </a:ext>
            </a:extLst>
          </p:cNvPr>
          <p:cNvSpPr>
            <a:spLocks noGrp="1"/>
          </p:cNvSpPr>
          <p:nvPr>
            <p:ph type="sldNum" sz="quarter" idx="12"/>
          </p:nvPr>
        </p:nvSpPr>
        <p:spPr/>
        <p:txBody>
          <a:bodyPr/>
          <a:lstStyle/>
          <a:p>
            <a:fld id="{9A204BD2-ADAC-4DD9-87BA-ED0225123CB0}" type="slidenum">
              <a:rPr lang="en-GB" smtClean="0"/>
              <a:t>‹#›</a:t>
            </a:fld>
            <a:endParaRPr lang="en-GB"/>
          </a:p>
        </p:txBody>
      </p:sp>
    </p:spTree>
    <p:extLst>
      <p:ext uri="{BB962C8B-B14F-4D97-AF65-F5344CB8AC3E}">
        <p14:creationId xmlns:p14="http://schemas.microsoft.com/office/powerpoint/2010/main" val="318967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94EB1D-B17D-430B-8020-DEF8F9665B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656573-3096-48F2-9430-1BE2FA7BCB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19C03B-9AC9-4713-8419-655BEB6466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FAA2B-3879-484E-9830-DA483B61EBB3}" type="datetime1">
              <a:rPr lang="en-GB" smtClean="0"/>
              <a:t>05/07/2022</a:t>
            </a:fld>
            <a:endParaRPr lang="en-GB"/>
          </a:p>
        </p:txBody>
      </p:sp>
      <p:sp>
        <p:nvSpPr>
          <p:cNvPr id="5" name="Footer Placeholder 4">
            <a:extLst>
              <a:ext uri="{FF2B5EF4-FFF2-40B4-BE49-F238E27FC236}">
                <a16:creationId xmlns:a16="http://schemas.microsoft.com/office/drawing/2014/main" id="{B3934261-278E-4973-B214-62E7C372EA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5230278-0CAB-4F77-83B1-A62844B384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04BD2-ADAC-4DD9-87BA-ED0225123CB0}" type="slidenum">
              <a:rPr lang="en-GB" smtClean="0"/>
              <a:t>‹#›</a:t>
            </a:fld>
            <a:endParaRPr lang="en-GB"/>
          </a:p>
        </p:txBody>
      </p:sp>
    </p:spTree>
    <p:extLst>
      <p:ext uri="{BB962C8B-B14F-4D97-AF65-F5344CB8AC3E}">
        <p14:creationId xmlns:p14="http://schemas.microsoft.com/office/powerpoint/2010/main" val="2244707339"/>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1" r:id="rId3"/>
    <p:sldLayoutId id="2147483666"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60241-C1AE-4386-B7EC-A41F5689ACA4}"/>
              </a:ext>
            </a:extLst>
          </p:cNvPr>
          <p:cNvSpPr>
            <a:spLocks noGrp="1"/>
          </p:cNvSpPr>
          <p:nvPr>
            <p:ph type="ctrTitle"/>
          </p:nvPr>
        </p:nvSpPr>
        <p:spPr/>
        <p:txBody>
          <a:bodyPr/>
          <a:lstStyle/>
          <a:p>
            <a:r>
              <a:rPr lang="en-GB" dirty="0"/>
              <a:t>My values</a:t>
            </a:r>
          </a:p>
        </p:txBody>
      </p:sp>
    </p:spTree>
    <p:extLst>
      <p:ext uri="{BB962C8B-B14F-4D97-AF65-F5344CB8AC3E}">
        <p14:creationId xmlns:p14="http://schemas.microsoft.com/office/powerpoint/2010/main" val="227783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F85893-B706-41EE-8348-4A106E399136}"/>
              </a:ext>
            </a:extLst>
          </p:cNvPr>
          <p:cNvSpPr>
            <a:spLocks noGrp="1"/>
          </p:cNvSpPr>
          <p:nvPr>
            <p:ph type="sldNum" sz="quarter" idx="12"/>
          </p:nvPr>
        </p:nvSpPr>
        <p:spPr/>
        <p:txBody>
          <a:bodyPr/>
          <a:lstStyle/>
          <a:p>
            <a:fld id="{9A204BD2-ADAC-4DD9-87BA-ED0225123CB0}" type="slidenum">
              <a:rPr lang="en-GB" smtClean="0"/>
              <a:pPr/>
              <a:t>10</a:t>
            </a:fld>
            <a:endParaRPr lang="en-GB" dirty="0"/>
          </a:p>
        </p:txBody>
      </p:sp>
    </p:spTree>
    <p:extLst>
      <p:ext uri="{BB962C8B-B14F-4D97-AF65-F5344CB8AC3E}">
        <p14:creationId xmlns:p14="http://schemas.microsoft.com/office/powerpoint/2010/main" val="410286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EBB686-CBB9-42AA-8439-BB96B9C1B398}"/>
              </a:ext>
            </a:extLst>
          </p:cNvPr>
          <p:cNvSpPr>
            <a:spLocks noGrp="1"/>
          </p:cNvSpPr>
          <p:nvPr>
            <p:ph type="title"/>
          </p:nvPr>
        </p:nvSpPr>
        <p:spPr/>
        <p:txBody>
          <a:bodyPr/>
          <a:lstStyle/>
          <a:p>
            <a:r>
              <a:rPr lang="en-GB" dirty="0"/>
              <a:t>Learning objectives and outcomes</a:t>
            </a:r>
          </a:p>
        </p:txBody>
      </p:sp>
      <p:sp>
        <p:nvSpPr>
          <p:cNvPr id="4" name="Slide Number Placeholder 3">
            <a:extLst>
              <a:ext uri="{FF2B5EF4-FFF2-40B4-BE49-F238E27FC236}">
                <a16:creationId xmlns:a16="http://schemas.microsoft.com/office/drawing/2014/main" id="{0C6495F8-87AE-43F5-9A14-D2AAF324FF9D}"/>
              </a:ext>
            </a:extLst>
          </p:cNvPr>
          <p:cNvSpPr>
            <a:spLocks noGrp="1"/>
          </p:cNvSpPr>
          <p:nvPr>
            <p:ph type="sldNum" sz="quarter" idx="12"/>
          </p:nvPr>
        </p:nvSpPr>
        <p:spPr/>
        <p:txBody>
          <a:bodyPr/>
          <a:lstStyle/>
          <a:p>
            <a:fld id="{9A204BD2-ADAC-4DD9-87BA-ED0225123CB0}" type="slidenum">
              <a:rPr lang="en-GB" smtClean="0"/>
              <a:pPr/>
              <a:t>2</a:t>
            </a:fld>
            <a:endParaRPr lang="en-GB" dirty="0"/>
          </a:p>
        </p:txBody>
      </p:sp>
      <p:sp>
        <p:nvSpPr>
          <p:cNvPr id="6" name="Text Placeholder 5">
            <a:extLst>
              <a:ext uri="{FF2B5EF4-FFF2-40B4-BE49-F238E27FC236}">
                <a16:creationId xmlns:a16="http://schemas.microsoft.com/office/drawing/2014/main" id="{EA52CA02-5547-4CD2-8F1A-10882BF39A8A}"/>
              </a:ext>
            </a:extLst>
          </p:cNvPr>
          <p:cNvSpPr>
            <a:spLocks noGrp="1"/>
          </p:cNvSpPr>
          <p:nvPr>
            <p:ph type="body" sz="quarter" idx="13"/>
          </p:nvPr>
        </p:nvSpPr>
        <p:spPr/>
        <p:txBody>
          <a:bodyPr spcCol="108000">
            <a:noAutofit/>
          </a:bodyPr>
          <a:lstStyle/>
          <a:p>
            <a:pPr marL="0" indent="0">
              <a:buNone/>
            </a:pPr>
            <a:r>
              <a:rPr lang="en-GB" b="1" dirty="0"/>
              <a:t>Learning objective:</a:t>
            </a:r>
          </a:p>
          <a:p>
            <a:r>
              <a:rPr lang="en-GB" dirty="0"/>
              <a:t>To understand what my core values are and the importance of having them</a:t>
            </a:r>
          </a:p>
          <a:p>
            <a:endParaRPr lang="en-GB" dirty="0"/>
          </a:p>
          <a:p>
            <a:endParaRPr lang="en-GB" dirty="0"/>
          </a:p>
          <a:p>
            <a:endParaRPr lang="en-GB" dirty="0"/>
          </a:p>
          <a:p>
            <a:endParaRPr lang="en-GB" dirty="0"/>
          </a:p>
          <a:p>
            <a:endParaRPr lang="en-GB" dirty="0"/>
          </a:p>
          <a:p>
            <a:endParaRPr lang="en-GB" dirty="0"/>
          </a:p>
          <a:p>
            <a:pPr marL="0" indent="0">
              <a:buNone/>
            </a:pPr>
            <a:r>
              <a:rPr lang="en-GB" b="1" dirty="0"/>
              <a:t>Learning outcomes:</a:t>
            </a:r>
          </a:p>
          <a:p>
            <a:r>
              <a:rPr lang="en-GB" dirty="0"/>
              <a:t>I can identify my core values</a:t>
            </a:r>
          </a:p>
          <a:p>
            <a:r>
              <a:rPr lang="en-GB" dirty="0"/>
              <a:t>I can analyse how other people express their values</a:t>
            </a:r>
          </a:p>
          <a:p>
            <a:r>
              <a:rPr lang="en-GB" dirty="0"/>
              <a:t>I can differentiate between internal and external values</a:t>
            </a:r>
          </a:p>
          <a:p>
            <a:pPr marL="0" indent="0">
              <a:buNone/>
            </a:pPr>
            <a:endParaRPr lang="en-GB" dirty="0"/>
          </a:p>
        </p:txBody>
      </p:sp>
    </p:spTree>
    <p:extLst>
      <p:ext uri="{BB962C8B-B14F-4D97-AF65-F5344CB8AC3E}">
        <p14:creationId xmlns:p14="http://schemas.microsoft.com/office/powerpoint/2010/main" val="2108582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3B6516-3A77-4178-BF4D-4ACA47DB3419}"/>
              </a:ext>
            </a:extLst>
          </p:cNvPr>
          <p:cNvSpPr>
            <a:spLocks noGrp="1"/>
          </p:cNvSpPr>
          <p:nvPr>
            <p:ph type="title"/>
          </p:nvPr>
        </p:nvSpPr>
        <p:spPr/>
        <p:txBody>
          <a:bodyPr/>
          <a:lstStyle/>
          <a:p>
            <a:r>
              <a:rPr lang="en-GB" dirty="0"/>
              <a:t>Ground rules</a:t>
            </a:r>
          </a:p>
        </p:txBody>
      </p:sp>
      <p:sp>
        <p:nvSpPr>
          <p:cNvPr id="6" name="Content Placeholder 5">
            <a:extLst>
              <a:ext uri="{FF2B5EF4-FFF2-40B4-BE49-F238E27FC236}">
                <a16:creationId xmlns:a16="http://schemas.microsoft.com/office/drawing/2014/main" id="{BB2DBA94-C067-409F-9670-90E655E95D07}"/>
              </a:ext>
            </a:extLst>
          </p:cNvPr>
          <p:cNvSpPr>
            <a:spLocks noGrp="1"/>
          </p:cNvSpPr>
          <p:nvPr>
            <p:ph idx="1"/>
          </p:nvPr>
        </p:nvSpPr>
        <p:spPr/>
        <p:txBody>
          <a:bodyPr/>
          <a:lstStyle/>
          <a:p>
            <a:pPr>
              <a:lnSpc>
                <a:spcPct val="114000"/>
              </a:lnSpc>
              <a:spcBef>
                <a:spcPts val="0"/>
              </a:spcBef>
              <a:spcAft>
                <a:spcPts val="600"/>
              </a:spcAft>
            </a:pPr>
            <a:r>
              <a:rPr lang="en-GB" dirty="0"/>
              <a:t>Use language that will not offend or upset anyone.</a:t>
            </a:r>
          </a:p>
          <a:p>
            <a:pPr>
              <a:lnSpc>
                <a:spcPct val="114000"/>
              </a:lnSpc>
              <a:spcBef>
                <a:spcPts val="0"/>
              </a:spcBef>
              <a:spcAft>
                <a:spcPts val="600"/>
              </a:spcAft>
            </a:pPr>
            <a:r>
              <a:rPr lang="en-GB" dirty="0"/>
              <a:t>When you give an opinion, try to explain your reasons.</a:t>
            </a:r>
          </a:p>
          <a:p>
            <a:pPr>
              <a:lnSpc>
                <a:spcPct val="114000"/>
              </a:lnSpc>
              <a:spcBef>
                <a:spcPts val="0"/>
              </a:spcBef>
              <a:spcAft>
                <a:spcPts val="600"/>
              </a:spcAft>
            </a:pPr>
            <a:r>
              <a:rPr lang="en-GB" dirty="0"/>
              <a:t>Listen to the views of others and show respect.</a:t>
            </a:r>
          </a:p>
          <a:p>
            <a:pPr>
              <a:lnSpc>
                <a:spcPct val="114000"/>
              </a:lnSpc>
              <a:spcBef>
                <a:spcPts val="0"/>
              </a:spcBef>
              <a:spcAft>
                <a:spcPts val="600"/>
              </a:spcAft>
            </a:pPr>
            <a:r>
              <a:rPr lang="en-GB" dirty="0"/>
              <a:t>If you disagree, comment on what was said, not the person who said it.</a:t>
            </a:r>
          </a:p>
          <a:p>
            <a:pPr>
              <a:lnSpc>
                <a:spcPct val="114000"/>
              </a:lnSpc>
              <a:spcBef>
                <a:spcPts val="0"/>
              </a:spcBef>
              <a:spcAft>
                <a:spcPts val="600"/>
              </a:spcAft>
            </a:pPr>
            <a:r>
              <a:rPr lang="en-GB" dirty="0"/>
              <a:t>Do not share personal information about other people.</a:t>
            </a:r>
          </a:p>
          <a:p>
            <a:pPr>
              <a:lnSpc>
                <a:spcPct val="114000"/>
              </a:lnSpc>
              <a:spcBef>
                <a:spcPts val="0"/>
              </a:spcBef>
              <a:spcAft>
                <a:spcPts val="600"/>
              </a:spcAft>
            </a:pPr>
            <a:r>
              <a:rPr lang="en-GB" dirty="0"/>
              <a:t>If you’re worried about something that has happened to you or a friend, talk to a member of staff or an adult you trust after the session.</a:t>
            </a:r>
          </a:p>
          <a:p>
            <a:pPr>
              <a:lnSpc>
                <a:spcPct val="114000"/>
              </a:lnSpc>
              <a:spcBef>
                <a:spcPts val="0"/>
              </a:spcBef>
              <a:spcAft>
                <a:spcPts val="600"/>
              </a:spcAft>
            </a:pPr>
            <a:r>
              <a:rPr lang="en-GB" dirty="0"/>
              <a:t>If a member of staff becomes aware of a risk to a young person’s safety, this information may need to be shared.</a:t>
            </a:r>
          </a:p>
        </p:txBody>
      </p:sp>
      <p:sp>
        <p:nvSpPr>
          <p:cNvPr id="3" name="Slide Number Placeholder 2">
            <a:extLst>
              <a:ext uri="{FF2B5EF4-FFF2-40B4-BE49-F238E27FC236}">
                <a16:creationId xmlns:a16="http://schemas.microsoft.com/office/drawing/2014/main" id="{2D961974-4ED6-4CAD-B0F4-6B92D001E60A}"/>
              </a:ext>
            </a:extLst>
          </p:cNvPr>
          <p:cNvSpPr>
            <a:spLocks noGrp="1"/>
          </p:cNvSpPr>
          <p:nvPr>
            <p:ph type="sldNum" sz="quarter" idx="12"/>
          </p:nvPr>
        </p:nvSpPr>
        <p:spPr/>
        <p:txBody>
          <a:bodyPr/>
          <a:lstStyle/>
          <a:p>
            <a:fld id="{9A204BD2-ADAC-4DD9-87BA-ED0225123CB0}" type="slidenum">
              <a:rPr lang="en-GB" smtClean="0"/>
              <a:pPr/>
              <a:t>3</a:t>
            </a:fld>
            <a:endParaRPr lang="en-GB" dirty="0"/>
          </a:p>
        </p:txBody>
      </p:sp>
    </p:spTree>
    <p:extLst>
      <p:ext uri="{BB962C8B-B14F-4D97-AF65-F5344CB8AC3E}">
        <p14:creationId xmlns:p14="http://schemas.microsoft.com/office/powerpoint/2010/main" val="1437091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895F1-5483-41B8-9993-B2B19237C0C9}"/>
              </a:ext>
            </a:extLst>
          </p:cNvPr>
          <p:cNvSpPr>
            <a:spLocks noGrp="1"/>
          </p:cNvSpPr>
          <p:nvPr>
            <p:ph type="title"/>
          </p:nvPr>
        </p:nvSpPr>
        <p:spPr/>
        <p:txBody>
          <a:bodyPr/>
          <a:lstStyle/>
          <a:p>
            <a:r>
              <a:rPr lang="en-GB" dirty="0"/>
              <a:t>Values</a:t>
            </a:r>
          </a:p>
        </p:txBody>
      </p:sp>
      <p:sp>
        <p:nvSpPr>
          <p:cNvPr id="3" name="Content Placeholder 2">
            <a:extLst>
              <a:ext uri="{FF2B5EF4-FFF2-40B4-BE49-F238E27FC236}">
                <a16:creationId xmlns:a16="http://schemas.microsoft.com/office/drawing/2014/main" id="{788CB315-45EB-45AE-B889-B119A34E3C31}"/>
              </a:ext>
            </a:extLst>
          </p:cNvPr>
          <p:cNvSpPr>
            <a:spLocks noGrp="1"/>
          </p:cNvSpPr>
          <p:nvPr>
            <p:ph idx="1"/>
          </p:nvPr>
        </p:nvSpPr>
        <p:spPr/>
        <p:txBody>
          <a:bodyPr/>
          <a:lstStyle/>
          <a:p>
            <a:pPr>
              <a:lnSpc>
                <a:spcPct val="114000"/>
              </a:lnSpc>
              <a:spcBef>
                <a:spcPts val="0"/>
              </a:spcBef>
              <a:spcAft>
                <a:spcPts val="600"/>
              </a:spcAft>
            </a:pPr>
            <a:r>
              <a:rPr lang="en-GB" dirty="0"/>
              <a:t>Values are things we place importance on.</a:t>
            </a:r>
          </a:p>
          <a:p>
            <a:pPr>
              <a:lnSpc>
                <a:spcPct val="114000"/>
              </a:lnSpc>
              <a:spcBef>
                <a:spcPts val="0"/>
              </a:spcBef>
              <a:spcAft>
                <a:spcPts val="600"/>
              </a:spcAft>
            </a:pPr>
            <a:r>
              <a:rPr lang="en-GB" b="1" dirty="0"/>
              <a:t>Core values </a:t>
            </a:r>
            <a:r>
              <a:rPr lang="en-GB" dirty="0"/>
              <a:t>are the values we think are most important.</a:t>
            </a:r>
          </a:p>
          <a:p>
            <a:pPr>
              <a:lnSpc>
                <a:spcPct val="114000"/>
              </a:lnSpc>
              <a:spcBef>
                <a:spcPts val="0"/>
              </a:spcBef>
              <a:spcAft>
                <a:spcPts val="600"/>
              </a:spcAft>
            </a:pPr>
            <a:r>
              <a:rPr lang="en-GB" dirty="0"/>
              <a:t>They help to shape how we behave and what we think is right or wrong.</a:t>
            </a:r>
          </a:p>
        </p:txBody>
      </p:sp>
      <p:sp>
        <p:nvSpPr>
          <p:cNvPr id="4" name="Slide Number Placeholder 3">
            <a:extLst>
              <a:ext uri="{FF2B5EF4-FFF2-40B4-BE49-F238E27FC236}">
                <a16:creationId xmlns:a16="http://schemas.microsoft.com/office/drawing/2014/main" id="{84DE2B8B-FBB5-4927-AC0C-36D633913973}"/>
              </a:ext>
            </a:extLst>
          </p:cNvPr>
          <p:cNvSpPr>
            <a:spLocks noGrp="1"/>
          </p:cNvSpPr>
          <p:nvPr>
            <p:ph type="sldNum" sz="quarter" idx="12"/>
          </p:nvPr>
        </p:nvSpPr>
        <p:spPr/>
        <p:txBody>
          <a:bodyPr/>
          <a:lstStyle/>
          <a:p>
            <a:fld id="{9A204BD2-ADAC-4DD9-87BA-ED0225123CB0}" type="slidenum">
              <a:rPr lang="en-GB" smtClean="0"/>
              <a:pPr/>
              <a:t>4</a:t>
            </a:fld>
            <a:endParaRPr lang="en-GB" dirty="0"/>
          </a:p>
        </p:txBody>
      </p:sp>
    </p:spTree>
    <p:extLst>
      <p:ext uri="{BB962C8B-B14F-4D97-AF65-F5344CB8AC3E}">
        <p14:creationId xmlns:p14="http://schemas.microsoft.com/office/powerpoint/2010/main" val="211455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233977-09B9-4B7B-A73E-E770AC8C44E9}"/>
              </a:ext>
            </a:extLst>
          </p:cNvPr>
          <p:cNvSpPr>
            <a:spLocks noGrp="1"/>
          </p:cNvSpPr>
          <p:nvPr>
            <p:ph type="title"/>
          </p:nvPr>
        </p:nvSpPr>
        <p:spPr/>
        <p:txBody>
          <a:bodyPr/>
          <a:lstStyle/>
          <a:p>
            <a:r>
              <a:rPr lang="en-GB" dirty="0"/>
              <a:t>A fairer world</a:t>
            </a:r>
          </a:p>
        </p:txBody>
      </p:sp>
      <p:sp>
        <p:nvSpPr>
          <p:cNvPr id="6" name="Content Placeholder 5">
            <a:extLst>
              <a:ext uri="{FF2B5EF4-FFF2-40B4-BE49-F238E27FC236}">
                <a16:creationId xmlns:a16="http://schemas.microsoft.com/office/drawing/2014/main" id="{B23D7A35-34AB-4E59-8F47-587F64D43E02}"/>
              </a:ext>
            </a:extLst>
          </p:cNvPr>
          <p:cNvSpPr>
            <a:spLocks noGrp="1"/>
          </p:cNvSpPr>
          <p:nvPr>
            <p:ph idx="1"/>
          </p:nvPr>
        </p:nvSpPr>
        <p:spPr/>
        <p:txBody>
          <a:bodyPr/>
          <a:lstStyle/>
          <a:p>
            <a:pPr marL="0" indent="0">
              <a:spcBef>
                <a:spcPts val="0"/>
              </a:spcBef>
              <a:spcAft>
                <a:spcPts val="600"/>
              </a:spcAft>
              <a:buNone/>
            </a:pPr>
            <a:r>
              <a:rPr lang="en-GB" dirty="0"/>
              <a:t>Imagine that you are designing a world in which people will then live. You don’t know anything about who will be in this world – like their age, gender, or ethnicity.</a:t>
            </a:r>
          </a:p>
          <a:p>
            <a:pPr marL="0" indent="0">
              <a:buNone/>
            </a:pPr>
            <a:endParaRPr lang="en-GB" dirty="0"/>
          </a:p>
        </p:txBody>
      </p:sp>
      <p:sp>
        <p:nvSpPr>
          <p:cNvPr id="4" name="Slide Number Placeholder 3">
            <a:extLst>
              <a:ext uri="{FF2B5EF4-FFF2-40B4-BE49-F238E27FC236}">
                <a16:creationId xmlns:a16="http://schemas.microsoft.com/office/drawing/2014/main" id="{9BC2787C-7FF4-431A-AF0C-D2C284301AB6}"/>
              </a:ext>
            </a:extLst>
          </p:cNvPr>
          <p:cNvSpPr>
            <a:spLocks noGrp="1"/>
          </p:cNvSpPr>
          <p:nvPr>
            <p:ph type="sldNum" sz="quarter" idx="12"/>
          </p:nvPr>
        </p:nvSpPr>
        <p:spPr/>
        <p:txBody>
          <a:bodyPr/>
          <a:lstStyle/>
          <a:p>
            <a:fld id="{9A204BD2-ADAC-4DD9-87BA-ED0225123CB0}" type="slidenum">
              <a:rPr lang="en-GB" smtClean="0"/>
              <a:pPr/>
              <a:t>5</a:t>
            </a:fld>
            <a:endParaRPr lang="en-GB" dirty="0"/>
          </a:p>
        </p:txBody>
      </p:sp>
      <p:sp>
        <p:nvSpPr>
          <p:cNvPr id="7" name="Content Placeholder 5">
            <a:extLst>
              <a:ext uri="{FF2B5EF4-FFF2-40B4-BE49-F238E27FC236}">
                <a16:creationId xmlns:a16="http://schemas.microsoft.com/office/drawing/2014/main" id="{1567178F-0EAD-435D-8855-36030A3B7E84}"/>
              </a:ext>
            </a:extLst>
          </p:cNvPr>
          <p:cNvSpPr txBox="1">
            <a:spLocks/>
          </p:cNvSpPr>
          <p:nvPr/>
        </p:nvSpPr>
        <p:spPr>
          <a:xfrm>
            <a:off x="838200" y="3134811"/>
            <a:ext cx="4231105" cy="265638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GB" dirty="0"/>
              <a:t>Write down the </a:t>
            </a:r>
            <a:r>
              <a:rPr lang="en-GB" b="1" dirty="0"/>
              <a:t>three</a:t>
            </a:r>
            <a:r>
              <a:rPr lang="en-GB" dirty="0"/>
              <a:t> values you think would be most important for someone living in this world and </a:t>
            </a:r>
            <a:r>
              <a:rPr lang="en-GB" b="1" dirty="0"/>
              <a:t>why</a:t>
            </a:r>
            <a:r>
              <a:rPr lang="en-GB" dirty="0"/>
              <a:t> each of these would be important to them.</a:t>
            </a:r>
          </a:p>
          <a:p>
            <a:pPr marL="0" indent="0">
              <a:spcAft>
                <a:spcPts val="600"/>
              </a:spcAft>
              <a:buFont typeface="Arial" panose="020B0604020202020204" pitchFamily="34" charset="0"/>
              <a:buNone/>
            </a:pPr>
            <a:endParaRPr lang="en-GB" dirty="0"/>
          </a:p>
        </p:txBody>
      </p:sp>
      <p:graphicFrame>
        <p:nvGraphicFramePr>
          <p:cNvPr id="8" name="Table 7">
            <a:extLst>
              <a:ext uri="{FF2B5EF4-FFF2-40B4-BE49-F238E27FC236}">
                <a16:creationId xmlns:a16="http://schemas.microsoft.com/office/drawing/2014/main" id="{10F5D930-18DF-4315-A185-6CAA6785AE0F}"/>
              </a:ext>
            </a:extLst>
          </p:cNvPr>
          <p:cNvGraphicFramePr>
            <a:graphicFrameLocks noGrp="1"/>
          </p:cNvGraphicFramePr>
          <p:nvPr>
            <p:extLst>
              <p:ext uri="{D42A27DB-BD31-4B8C-83A1-F6EECF244321}">
                <p14:modId xmlns:p14="http://schemas.microsoft.com/office/powerpoint/2010/main" val="980000268"/>
              </p:ext>
            </p:extLst>
          </p:nvPr>
        </p:nvGraphicFramePr>
        <p:xfrm>
          <a:off x="5069305" y="3221696"/>
          <a:ext cx="6111240" cy="2633135"/>
        </p:xfrm>
        <a:graphic>
          <a:graphicData uri="http://schemas.openxmlformats.org/drawingml/2006/table">
            <a:tbl>
              <a:tblPr bandRow="1">
                <a:tableStyleId>{00A15C55-8517-42AA-B614-E9B94910E393}</a:tableStyleId>
              </a:tblPr>
              <a:tblGrid>
                <a:gridCol w="2037080">
                  <a:extLst>
                    <a:ext uri="{9D8B030D-6E8A-4147-A177-3AD203B41FA5}">
                      <a16:colId xmlns:a16="http://schemas.microsoft.com/office/drawing/2014/main" val="1029682589"/>
                    </a:ext>
                  </a:extLst>
                </a:gridCol>
                <a:gridCol w="2037080">
                  <a:extLst>
                    <a:ext uri="{9D8B030D-6E8A-4147-A177-3AD203B41FA5}">
                      <a16:colId xmlns:a16="http://schemas.microsoft.com/office/drawing/2014/main" val="3826260601"/>
                    </a:ext>
                  </a:extLst>
                </a:gridCol>
                <a:gridCol w="2037080">
                  <a:extLst>
                    <a:ext uri="{9D8B030D-6E8A-4147-A177-3AD203B41FA5}">
                      <a16:colId xmlns:a16="http://schemas.microsoft.com/office/drawing/2014/main" val="403551354"/>
                    </a:ext>
                  </a:extLst>
                </a:gridCol>
              </a:tblGrid>
              <a:tr h="526627">
                <a:tc>
                  <a:txBody>
                    <a:bodyPr/>
                    <a:lstStyle/>
                    <a:p>
                      <a:pPr algn="ctr"/>
                      <a:r>
                        <a:rPr lang="en-GB" sz="2000" dirty="0">
                          <a:latin typeface="Open Sans" pitchFamily="2" charset="0"/>
                          <a:ea typeface="Open Sans" pitchFamily="2" charset="0"/>
                          <a:cs typeface="Open Sans" pitchFamily="2" charset="0"/>
                        </a:rPr>
                        <a:t>Respect</a:t>
                      </a:r>
                    </a:p>
                  </a:txBody>
                  <a:tcPr anchor="ctr">
                    <a:solidFill>
                      <a:srgbClr val="9AD7C8"/>
                    </a:solidFill>
                  </a:tcPr>
                </a:tc>
                <a:tc>
                  <a:txBody>
                    <a:bodyPr/>
                    <a:lstStyle/>
                    <a:p>
                      <a:pPr algn="ctr"/>
                      <a:r>
                        <a:rPr lang="en-GB" sz="2000" dirty="0">
                          <a:latin typeface="Open Sans" pitchFamily="2" charset="0"/>
                          <a:ea typeface="Open Sans" pitchFamily="2" charset="0"/>
                          <a:cs typeface="Open Sans" pitchFamily="2" charset="0"/>
                        </a:rPr>
                        <a:t>Love</a:t>
                      </a:r>
                    </a:p>
                  </a:txBody>
                  <a:tcPr anchor="ctr">
                    <a:solidFill>
                      <a:srgbClr val="9AD7C8"/>
                    </a:solidFill>
                  </a:tcPr>
                </a:tc>
                <a:tc>
                  <a:txBody>
                    <a:bodyPr/>
                    <a:lstStyle/>
                    <a:p>
                      <a:pPr algn="ctr"/>
                      <a:r>
                        <a:rPr lang="en-GB" sz="2000" dirty="0">
                          <a:latin typeface="Open Sans" pitchFamily="2" charset="0"/>
                          <a:ea typeface="Open Sans" pitchFamily="2" charset="0"/>
                          <a:cs typeface="Open Sans" pitchFamily="2" charset="0"/>
                        </a:rPr>
                        <a:t>Kindness</a:t>
                      </a:r>
                    </a:p>
                  </a:txBody>
                  <a:tcPr anchor="ctr">
                    <a:solidFill>
                      <a:srgbClr val="9AD7C8"/>
                    </a:solidFill>
                  </a:tcPr>
                </a:tc>
                <a:extLst>
                  <a:ext uri="{0D108BD9-81ED-4DB2-BD59-A6C34878D82A}">
                    <a16:rowId xmlns:a16="http://schemas.microsoft.com/office/drawing/2014/main" val="800711506"/>
                  </a:ext>
                </a:extLst>
              </a:tr>
              <a:tr h="526627">
                <a:tc>
                  <a:txBody>
                    <a:bodyPr/>
                    <a:lstStyle/>
                    <a:p>
                      <a:pPr algn="ctr"/>
                      <a:r>
                        <a:rPr lang="en-GB" sz="2000" dirty="0">
                          <a:latin typeface="Open Sans" pitchFamily="2" charset="0"/>
                          <a:ea typeface="Open Sans" pitchFamily="2" charset="0"/>
                          <a:cs typeface="Open Sans" pitchFamily="2" charset="0"/>
                        </a:rPr>
                        <a:t>Honesty</a:t>
                      </a:r>
                    </a:p>
                  </a:txBody>
                  <a:tcPr anchor="ctr">
                    <a:solidFill>
                      <a:srgbClr val="CCEBE4"/>
                    </a:solidFill>
                  </a:tcPr>
                </a:tc>
                <a:tc>
                  <a:txBody>
                    <a:bodyPr/>
                    <a:lstStyle/>
                    <a:p>
                      <a:pPr algn="ctr"/>
                      <a:r>
                        <a:rPr lang="en-GB" sz="2000" dirty="0">
                          <a:latin typeface="Open Sans" pitchFamily="2" charset="0"/>
                          <a:ea typeface="Open Sans" pitchFamily="2" charset="0"/>
                          <a:cs typeface="Open Sans" pitchFamily="2" charset="0"/>
                        </a:rPr>
                        <a:t>Beauty</a:t>
                      </a:r>
                    </a:p>
                  </a:txBody>
                  <a:tcPr anchor="ctr">
                    <a:solidFill>
                      <a:srgbClr val="CCEBE4"/>
                    </a:solidFill>
                  </a:tcPr>
                </a:tc>
                <a:tc>
                  <a:txBody>
                    <a:bodyPr/>
                    <a:lstStyle/>
                    <a:p>
                      <a:pPr algn="ctr"/>
                      <a:r>
                        <a:rPr lang="en-GB" sz="2000" dirty="0">
                          <a:latin typeface="Open Sans" pitchFamily="2" charset="0"/>
                          <a:ea typeface="Open Sans" pitchFamily="2" charset="0"/>
                          <a:cs typeface="Open Sans" pitchFamily="2" charset="0"/>
                        </a:rPr>
                        <a:t>Forgiveness</a:t>
                      </a:r>
                    </a:p>
                  </a:txBody>
                  <a:tcPr anchor="ctr">
                    <a:solidFill>
                      <a:srgbClr val="CCEBE4"/>
                    </a:solidFill>
                  </a:tcPr>
                </a:tc>
                <a:extLst>
                  <a:ext uri="{0D108BD9-81ED-4DB2-BD59-A6C34878D82A}">
                    <a16:rowId xmlns:a16="http://schemas.microsoft.com/office/drawing/2014/main" val="285153531"/>
                  </a:ext>
                </a:extLst>
              </a:tr>
              <a:tr h="526627">
                <a:tc>
                  <a:txBody>
                    <a:bodyPr/>
                    <a:lstStyle/>
                    <a:p>
                      <a:pPr algn="ctr"/>
                      <a:r>
                        <a:rPr lang="en-GB" sz="2000" dirty="0">
                          <a:latin typeface="Open Sans" pitchFamily="2" charset="0"/>
                          <a:ea typeface="Open Sans" pitchFamily="2" charset="0"/>
                          <a:cs typeface="Open Sans" pitchFamily="2" charset="0"/>
                        </a:rPr>
                        <a:t>Integrity</a:t>
                      </a:r>
                    </a:p>
                  </a:txBody>
                  <a:tcPr anchor="ctr">
                    <a:solidFill>
                      <a:srgbClr val="9AD7C8"/>
                    </a:solidFill>
                  </a:tcPr>
                </a:tc>
                <a:tc>
                  <a:txBody>
                    <a:bodyPr/>
                    <a:lstStyle/>
                    <a:p>
                      <a:pPr algn="ctr"/>
                      <a:r>
                        <a:rPr lang="en-GB" sz="2000" dirty="0">
                          <a:latin typeface="Open Sans" pitchFamily="2" charset="0"/>
                          <a:ea typeface="Open Sans" pitchFamily="2" charset="0"/>
                          <a:cs typeface="Open Sans" pitchFamily="2" charset="0"/>
                        </a:rPr>
                        <a:t>Equality</a:t>
                      </a:r>
                    </a:p>
                  </a:txBody>
                  <a:tcPr anchor="ctr">
                    <a:solidFill>
                      <a:srgbClr val="9AD7C8"/>
                    </a:solidFill>
                  </a:tcPr>
                </a:tc>
                <a:tc>
                  <a:txBody>
                    <a:bodyPr/>
                    <a:lstStyle/>
                    <a:p>
                      <a:pPr algn="ctr"/>
                      <a:r>
                        <a:rPr lang="en-GB" sz="2000" dirty="0">
                          <a:latin typeface="Open Sans" pitchFamily="2" charset="0"/>
                          <a:ea typeface="Open Sans" pitchFamily="2" charset="0"/>
                          <a:cs typeface="Open Sans" pitchFamily="2" charset="0"/>
                        </a:rPr>
                        <a:t>Pride</a:t>
                      </a:r>
                    </a:p>
                  </a:txBody>
                  <a:tcPr anchor="ctr">
                    <a:solidFill>
                      <a:srgbClr val="9AD7C8"/>
                    </a:solidFill>
                  </a:tcPr>
                </a:tc>
                <a:extLst>
                  <a:ext uri="{0D108BD9-81ED-4DB2-BD59-A6C34878D82A}">
                    <a16:rowId xmlns:a16="http://schemas.microsoft.com/office/drawing/2014/main" val="1137719863"/>
                  </a:ext>
                </a:extLst>
              </a:tr>
              <a:tr h="526627">
                <a:tc>
                  <a:txBody>
                    <a:bodyPr/>
                    <a:lstStyle/>
                    <a:p>
                      <a:pPr algn="ctr"/>
                      <a:r>
                        <a:rPr lang="en-GB" sz="2000" dirty="0">
                          <a:latin typeface="Open Sans" pitchFamily="2" charset="0"/>
                          <a:ea typeface="Open Sans" pitchFamily="2" charset="0"/>
                          <a:cs typeface="Open Sans" pitchFamily="2" charset="0"/>
                        </a:rPr>
                        <a:t>Wealth</a:t>
                      </a:r>
                    </a:p>
                  </a:txBody>
                  <a:tcPr anchor="ctr">
                    <a:solidFill>
                      <a:srgbClr val="CCEBE4"/>
                    </a:solidFill>
                  </a:tcPr>
                </a:tc>
                <a:tc>
                  <a:txBody>
                    <a:bodyPr/>
                    <a:lstStyle/>
                    <a:p>
                      <a:pPr algn="ctr"/>
                      <a:r>
                        <a:rPr lang="en-GB" sz="2000" dirty="0">
                          <a:latin typeface="Open Sans" pitchFamily="2" charset="0"/>
                          <a:ea typeface="Open Sans" pitchFamily="2" charset="0"/>
                          <a:cs typeface="Open Sans" pitchFamily="2" charset="0"/>
                        </a:rPr>
                        <a:t>Peace</a:t>
                      </a:r>
                    </a:p>
                  </a:txBody>
                  <a:tcPr anchor="ctr">
                    <a:solidFill>
                      <a:srgbClr val="CCEBE4"/>
                    </a:solidFill>
                  </a:tcPr>
                </a:tc>
                <a:tc>
                  <a:txBody>
                    <a:bodyPr/>
                    <a:lstStyle/>
                    <a:p>
                      <a:pPr algn="ctr"/>
                      <a:r>
                        <a:rPr lang="en-GB" sz="2000" dirty="0">
                          <a:latin typeface="Open Sans" pitchFamily="2" charset="0"/>
                          <a:ea typeface="Open Sans" pitchFamily="2" charset="0"/>
                          <a:cs typeface="Open Sans" pitchFamily="2" charset="0"/>
                        </a:rPr>
                        <a:t>Fairness</a:t>
                      </a:r>
                    </a:p>
                  </a:txBody>
                  <a:tcPr anchor="ctr">
                    <a:solidFill>
                      <a:srgbClr val="CCEBE4"/>
                    </a:solidFill>
                  </a:tcPr>
                </a:tc>
                <a:extLst>
                  <a:ext uri="{0D108BD9-81ED-4DB2-BD59-A6C34878D82A}">
                    <a16:rowId xmlns:a16="http://schemas.microsoft.com/office/drawing/2014/main" val="522463580"/>
                  </a:ext>
                </a:extLst>
              </a:tr>
              <a:tr h="526627">
                <a:tc>
                  <a:txBody>
                    <a:bodyPr/>
                    <a:lstStyle/>
                    <a:p>
                      <a:pPr algn="ctr"/>
                      <a:r>
                        <a:rPr lang="en-GB" sz="2000" dirty="0">
                          <a:latin typeface="Open Sans" pitchFamily="2" charset="0"/>
                          <a:ea typeface="Open Sans" pitchFamily="2" charset="0"/>
                          <a:cs typeface="Open Sans" pitchFamily="2" charset="0"/>
                        </a:rPr>
                        <a:t>Hope</a:t>
                      </a:r>
                    </a:p>
                  </a:txBody>
                  <a:tcPr anchor="ctr">
                    <a:solidFill>
                      <a:srgbClr val="9AD7C8"/>
                    </a:solidFill>
                  </a:tcPr>
                </a:tc>
                <a:tc>
                  <a:txBody>
                    <a:bodyPr/>
                    <a:lstStyle/>
                    <a:p>
                      <a:pPr algn="ctr"/>
                      <a:r>
                        <a:rPr lang="en-GB" sz="2000" dirty="0">
                          <a:latin typeface="Open Sans" pitchFamily="2" charset="0"/>
                          <a:ea typeface="Open Sans" pitchFamily="2" charset="0"/>
                          <a:cs typeface="Open Sans" pitchFamily="2" charset="0"/>
                        </a:rPr>
                        <a:t>Justice</a:t>
                      </a:r>
                    </a:p>
                  </a:txBody>
                  <a:tcPr anchor="ctr">
                    <a:solidFill>
                      <a:srgbClr val="9AD7C8"/>
                    </a:solidFill>
                  </a:tcPr>
                </a:tc>
                <a:tc>
                  <a:txBody>
                    <a:bodyPr/>
                    <a:lstStyle/>
                    <a:p>
                      <a:pPr algn="ctr"/>
                      <a:r>
                        <a:rPr lang="en-GB" sz="2000" dirty="0">
                          <a:latin typeface="Open Sans" pitchFamily="2" charset="0"/>
                          <a:ea typeface="Open Sans" pitchFamily="2" charset="0"/>
                          <a:cs typeface="Open Sans" pitchFamily="2" charset="0"/>
                        </a:rPr>
                        <a:t>Success</a:t>
                      </a:r>
                    </a:p>
                  </a:txBody>
                  <a:tcPr anchor="ctr">
                    <a:solidFill>
                      <a:srgbClr val="9AD7C8"/>
                    </a:solidFill>
                  </a:tcPr>
                </a:tc>
                <a:extLst>
                  <a:ext uri="{0D108BD9-81ED-4DB2-BD59-A6C34878D82A}">
                    <a16:rowId xmlns:a16="http://schemas.microsoft.com/office/drawing/2014/main" val="2105700545"/>
                  </a:ext>
                </a:extLst>
              </a:tr>
            </a:tbl>
          </a:graphicData>
        </a:graphic>
      </p:graphicFrame>
      <p:pic>
        <p:nvPicPr>
          <p:cNvPr id="9" name="Graphic 8" descr="Pencil">
            <a:extLst>
              <a:ext uri="{FF2B5EF4-FFF2-40B4-BE49-F238E27FC236}">
                <a16:creationId xmlns:a16="http://schemas.microsoft.com/office/drawing/2014/main" id="{A6ACB3C3-B4B3-418D-9DAF-956F08ED59C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0060" y="3149930"/>
            <a:ext cx="558140" cy="558140"/>
          </a:xfrm>
          <a:prstGeom prst="rect">
            <a:avLst/>
          </a:prstGeom>
        </p:spPr>
      </p:pic>
    </p:spTree>
    <p:extLst>
      <p:ext uri="{BB962C8B-B14F-4D97-AF65-F5344CB8AC3E}">
        <p14:creationId xmlns:p14="http://schemas.microsoft.com/office/powerpoint/2010/main" val="2027233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2D709-F7A4-401D-AE0B-71CFEC1705B6}"/>
              </a:ext>
            </a:extLst>
          </p:cNvPr>
          <p:cNvSpPr>
            <a:spLocks noGrp="1"/>
          </p:cNvSpPr>
          <p:nvPr>
            <p:ph type="title"/>
          </p:nvPr>
        </p:nvSpPr>
        <p:spPr/>
        <p:txBody>
          <a:bodyPr/>
          <a:lstStyle/>
          <a:p>
            <a:r>
              <a:rPr lang="en-GB" dirty="0"/>
              <a:t>Values</a:t>
            </a:r>
          </a:p>
        </p:txBody>
      </p:sp>
      <p:sp>
        <p:nvSpPr>
          <p:cNvPr id="3" name="Content Placeholder 2">
            <a:extLst>
              <a:ext uri="{FF2B5EF4-FFF2-40B4-BE49-F238E27FC236}">
                <a16:creationId xmlns:a16="http://schemas.microsoft.com/office/drawing/2014/main" id="{714AC18C-393A-4CE7-8C7F-1863338D512D}"/>
              </a:ext>
            </a:extLst>
          </p:cNvPr>
          <p:cNvSpPr>
            <a:spLocks noGrp="1"/>
          </p:cNvSpPr>
          <p:nvPr>
            <p:ph idx="1"/>
          </p:nvPr>
        </p:nvSpPr>
        <p:spPr>
          <a:xfrm>
            <a:off x="838200" y="1603376"/>
            <a:ext cx="10515600" cy="4351338"/>
          </a:xfrm>
        </p:spPr>
        <p:txBody>
          <a:bodyPr>
            <a:normAutofit/>
          </a:bodyPr>
          <a:lstStyle/>
          <a:p>
            <a:pPr marL="0" indent="0">
              <a:lnSpc>
                <a:spcPct val="100000"/>
              </a:lnSpc>
              <a:spcBef>
                <a:spcPts val="0"/>
              </a:spcBef>
              <a:spcAft>
                <a:spcPts val="600"/>
              </a:spcAft>
              <a:buNone/>
            </a:pPr>
            <a:r>
              <a:rPr lang="en-GB" dirty="0"/>
              <a:t>Core values are made up of two types of value – internal and external.</a:t>
            </a:r>
          </a:p>
          <a:p>
            <a:pPr marL="0" indent="0">
              <a:lnSpc>
                <a:spcPct val="100000"/>
              </a:lnSpc>
              <a:spcBef>
                <a:spcPts val="0"/>
              </a:spcBef>
              <a:spcAft>
                <a:spcPts val="600"/>
              </a:spcAft>
              <a:buNone/>
            </a:pPr>
            <a:endParaRPr lang="en-GB" dirty="0"/>
          </a:p>
          <a:p>
            <a:pPr marL="0" indent="0">
              <a:lnSpc>
                <a:spcPct val="100000"/>
              </a:lnSpc>
              <a:spcBef>
                <a:spcPts val="0"/>
              </a:spcBef>
              <a:spcAft>
                <a:spcPts val="600"/>
              </a:spcAft>
              <a:buNone/>
            </a:pPr>
            <a:r>
              <a:rPr lang="en-GB" b="1" dirty="0"/>
              <a:t>Internal values </a:t>
            </a:r>
            <a:r>
              <a:rPr lang="en-GB" dirty="0"/>
              <a:t>are the things that are important to us that we can’t see. </a:t>
            </a:r>
            <a:r>
              <a:rPr lang="en-GB" b="1" dirty="0"/>
              <a:t>External values </a:t>
            </a:r>
            <a:r>
              <a:rPr lang="en-GB" dirty="0"/>
              <a:t>are things that are important to us that we can see.</a:t>
            </a:r>
          </a:p>
          <a:p>
            <a:pPr marL="0" indent="0">
              <a:lnSpc>
                <a:spcPct val="100000"/>
              </a:lnSpc>
              <a:spcBef>
                <a:spcPts val="0"/>
              </a:spcBef>
              <a:spcAft>
                <a:spcPts val="600"/>
              </a:spcAft>
              <a:buNone/>
            </a:pPr>
            <a:endParaRPr lang="en-GB" dirty="0"/>
          </a:p>
          <a:p>
            <a:pPr marL="0" indent="0">
              <a:lnSpc>
                <a:spcPct val="100000"/>
              </a:lnSpc>
              <a:spcBef>
                <a:spcPts val="0"/>
              </a:spcBef>
              <a:spcAft>
                <a:spcPts val="600"/>
              </a:spcAft>
              <a:buNone/>
            </a:pPr>
            <a:r>
              <a:rPr lang="en-GB" dirty="0"/>
              <a:t>Research finds that people are happier when they focus on what they value, rather than being influenced by external things like advertising and social media that tell us we should value looks, status, money and ‘things’.</a:t>
            </a:r>
          </a:p>
          <a:p>
            <a:pPr>
              <a:spcAft>
                <a:spcPts val="600"/>
              </a:spcAft>
            </a:pPr>
            <a:endParaRPr lang="en-GB" dirty="0"/>
          </a:p>
        </p:txBody>
      </p:sp>
      <p:sp>
        <p:nvSpPr>
          <p:cNvPr id="4" name="Slide Number Placeholder 3">
            <a:extLst>
              <a:ext uri="{FF2B5EF4-FFF2-40B4-BE49-F238E27FC236}">
                <a16:creationId xmlns:a16="http://schemas.microsoft.com/office/drawing/2014/main" id="{C03566FC-32D1-46CC-AF3B-E128F96A03A5}"/>
              </a:ext>
            </a:extLst>
          </p:cNvPr>
          <p:cNvSpPr>
            <a:spLocks noGrp="1"/>
          </p:cNvSpPr>
          <p:nvPr>
            <p:ph type="sldNum" sz="quarter" idx="12"/>
          </p:nvPr>
        </p:nvSpPr>
        <p:spPr/>
        <p:txBody>
          <a:bodyPr/>
          <a:lstStyle/>
          <a:p>
            <a:fld id="{9A204BD2-ADAC-4DD9-87BA-ED0225123CB0}" type="slidenum">
              <a:rPr lang="en-GB" smtClean="0"/>
              <a:pPr/>
              <a:t>6</a:t>
            </a:fld>
            <a:endParaRPr lang="en-GB" dirty="0"/>
          </a:p>
        </p:txBody>
      </p:sp>
    </p:spTree>
    <p:extLst>
      <p:ext uri="{BB962C8B-B14F-4D97-AF65-F5344CB8AC3E}">
        <p14:creationId xmlns:p14="http://schemas.microsoft.com/office/powerpoint/2010/main" val="259351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233977-09B9-4B7B-A73E-E770AC8C44E9}"/>
              </a:ext>
            </a:extLst>
          </p:cNvPr>
          <p:cNvSpPr>
            <a:spLocks noGrp="1"/>
          </p:cNvSpPr>
          <p:nvPr>
            <p:ph type="title"/>
          </p:nvPr>
        </p:nvSpPr>
        <p:spPr/>
        <p:txBody>
          <a:bodyPr/>
          <a:lstStyle/>
          <a:p>
            <a:r>
              <a:rPr lang="en-GB" dirty="0"/>
              <a:t>Internal and external values</a:t>
            </a:r>
          </a:p>
        </p:txBody>
      </p:sp>
      <p:sp>
        <p:nvSpPr>
          <p:cNvPr id="6" name="Content Placeholder 5">
            <a:extLst>
              <a:ext uri="{FF2B5EF4-FFF2-40B4-BE49-F238E27FC236}">
                <a16:creationId xmlns:a16="http://schemas.microsoft.com/office/drawing/2014/main" id="{B23D7A35-34AB-4E59-8F47-587F64D43E02}"/>
              </a:ext>
            </a:extLst>
          </p:cNvPr>
          <p:cNvSpPr>
            <a:spLocks noGrp="1"/>
          </p:cNvSpPr>
          <p:nvPr>
            <p:ph idx="1"/>
          </p:nvPr>
        </p:nvSpPr>
        <p:spPr/>
        <p:txBody>
          <a:bodyPr/>
          <a:lstStyle/>
          <a:p>
            <a:pPr marL="0" indent="0">
              <a:buNone/>
            </a:pPr>
            <a:r>
              <a:rPr lang="en-GB" b="1" dirty="0"/>
              <a:t>Internal values </a:t>
            </a:r>
            <a:r>
              <a:rPr lang="en-GB" dirty="0"/>
              <a:t>are the things that are important to us that we can’t see. </a:t>
            </a:r>
          </a:p>
          <a:p>
            <a:pPr marL="0" indent="0">
              <a:buNone/>
            </a:pPr>
            <a:r>
              <a:rPr lang="en-GB" b="1" dirty="0"/>
              <a:t>External values </a:t>
            </a:r>
            <a:r>
              <a:rPr lang="en-GB" dirty="0"/>
              <a:t>are things that are important to us that we can see.</a:t>
            </a:r>
          </a:p>
          <a:p>
            <a:pPr marL="0" indent="0">
              <a:buNone/>
            </a:pPr>
            <a:endParaRPr lang="en-GB" dirty="0"/>
          </a:p>
        </p:txBody>
      </p:sp>
      <p:sp>
        <p:nvSpPr>
          <p:cNvPr id="4" name="Slide Number Placeholder 3">
            <a:extLst>
              <a:ext uri="{FF2B5EF4-FFF2-40B4-BE49-F238E27FC236}">
                <a16:creationId xmlns:a16="http://schemas.microsoft.com/office/drawing/2014/main" id="{9BC2787C-7FF4-431A-AF0C-D2C284301AB6}"/>
              </a:ext>
            </a:extLst>
          </p:cNvPr>
          <p:cNvSpPr>
            <a:spLocks noGrp="1"/>
          </p:cNvSpPr>
          <p:nvPr>
            <p:ph type="sldNum" sz="quarter" idx="12"/>
          </p:nvPr>
        </p:nvSpPr>
        <p:spPr/>
        <p:txBody>
          <a:bodyPr/>
          <a:lstStyle/>
          <a:p>
            <a:fld id="{9A204BD2-ADAC-4DD9-87BA-ED0225123CB0}" type="slidenum">
              <a:rPr lang="en-GB" smtClean="0"/>
              <a:pPr/>
              <a:t>7</a:t>
            </a:fld>
            <a:endParaRPr lang="en-GB" dirty="0"/>
          </a:p>
        </p:txBody>
      </p:sp>
      <p:sp>
        <p:nvSpPr>
          <p:cNvPr id="7" name="Content Placeholder 5">
            <a:extLst>
              <a:ext uri="{FF2B5EF4-FFF2-40B4-BE49-F238E27FC236}">
                <a16:creationId xmlns:a16="http://schemas.microsoft.com/office/drawing/2014/main" id="{1567178F-0EAD-435D-8855-36030A3B7E84}"/>
              </a:ext>
            </a:extLst>
          </p:cNvPr>
          <p:cNvSpPr txBox="1">
            <a:spLocks/>
          </p:cNvSpPr>
          <p:nvPr/>
        </p:nvSpPr>
        <p:spPr>
          <a:xfrm>
            <a:off x="838200" y="3134811"/>
            <a:ext cx="4231105" cy="2656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spcAft>
                <a:spcPts val="600"/>
              </a:spcAft>
              <a:buNone/>
            </a:pPr>
            <a:r>
              <a:rPr lang="en-GB" dirty="0"/>
              <a:t>Sort these values into two lists: </a:t>
            </a:r>
          </a:p>
          <a:p>
            <a:pPr marL="457200" indent="-457200">
              <a:lnSpc>
                <a:spcPct val="114000"/>
              </a:lnSpc>
              <a:spcBef>
                <a:spcPts val="0"/>
              </a:spcBef>
              <a:spcAft>
                <a:spcPts val="600"/>
              </a:spcAft>
              <a:buAutoNum type="arabicPeriod"/>
            </a:pPr>
            <a:r>
              <a:rPr lang="en-GB" dirty="0"/>
              <a:t>Internal values</a:t>
            </a:r>
          </a:p>
          <a:p>
            <a:pPr marL="457200" indent="-457200">
              <a:lnSpc>
                <a:spcPct val="114000"/>
              </a:lnSpc>
              <a:spcBef>
                <a:spcPts val="0"/>
              </a:spcBef>
              <a:spcAft>
                <a:spcPts val="600"/>
              </a:spcAft>
              <a:buAutoNum type="arabicPeriod"/>
            </a:pPr>
            <a:r>
              <a:rPr lang="en-GB" dirty="0"/>
              <a:t>External values </a:t>
            </a:r>
          </a:p>
          <a:p>
            <a:pPr marL="0" indent="0">
              <a:spcAft>
                <a:spcPts val="600"/>
              </a:spcAft>
              <a:buFont typeface="Arial" panose="020B0604020202020204" pitchFamily="34" charset="0"/>
              <a:buNone/>
            </a:pPr>
            <a:endParaRPr lang="en-GB" dirty="0"/>
          </a:p>
        </p:txBody>
      </p:sp>
      <p:graphicFrame>
        <p:nvGraphicFramePr>
          <p:cNvPr id="8" name="Table 7">
            <a:extLst>
              <a:ext uri="{FF2B5EF4-FFF2-40B4-BE49-F238E27FC236}">
                <a16:creationId xmlns:a16="http://schemas.microsoft.com/office/drawing/2014/main" id="{10F5D930-18DF-4315-A185-6CAA6785AE0F}"/>
              </a:ext>
            </a:extLst>
          </p:cNvPr>
          <p:cNvGraphicFramePr>
            <a:graphicFrameLocks noGrp="1"/>
          </p:cNvGraphicFramePr>
          <p:nvPr>
            <p:extLst>
              <p:ext uri="{D42A27DB-BD31-4B8C-83A1-F6EECF244321}">
                <p14:modId xmlns:p14="http://schemas.microsoft.com/office/powerpoint/2010/main" val="1670387783"/>
              </p:ext>
            </p:extLst>
          </p:nvPr>
        </p:nvGraphicFramePr>
        <p:xfrm>
          <a:off x="5069305" y="3221696"/>
          <a:ext cx="6111240" cy="2633135"/>
        </p:xfrm>
        <a:graphic>
          <a:graphicData uri="http://schemas.openxmlformats.org/drawingml/2006/table">
            <a:tbl>
              <a:tblPr bandRow="1">
                <a:tableStyleId>{00A15C55-8517-42AA-B614-E9B94910E393}</a:tableStyleId>
              </a:tblPr>
              <a:tblGrid>
                <a:gridCol w="2037080">
                  <a:extLst>
                    <a:ext uri="{9D8B030D-6E8A-4147-A177-3AD203B41FA5}">
                      <a16:colId xmlns:a16="http://schemas.microsoft.com/office/drawing/2014/main" val="1029682589"/>
                    </a:ext>
                  </a:extLst>
                </a:gridCol>
                <a:gridCol w="2037080">
                  <a:extLst>
                    <a:ext uri="{9D8B030D-6E8A-4147-A177-3AD203B41FA5}">
                      <a16:colId xmlns:a16="http://schemas.microsoft.com/office/drawing/2014/main" val="3826260601"/>
                    </a:ext>
                  </a:extLst>
                </a:gridCol>
                <a:gridCol w="2037080">
                  <a:extLst>
                    <a:ext uri="{9D8B030D-6E8A-4147-A177-3AD203B41FA5}">
                      <a16:colId xmlns:a16="http://schemas.microsoft.com/office/drawing/2014/main" val="403551354"/>
                    </a:ext>
                  </a:extLst>
                </a:gridCol>
              </a:tblGrid>
              <a:tr h="526627">
                <a:tc>
                  <a:txBody>
                    <a:bodyPr/>
                    <a:lstStyle/>
                    <a:p>
                      <a:pPr algn="ctr"/>
                      <a:r>
                        <a:rPr lang="en-GB" sz="2000" dirty="0">
                          <a:latin typeface="Open Sans" pitchFamily="2" charset="0"/>
                          <a:ea typeface="Open Sans" pitchFamily="2" charset="0"/>
                          <a:cs typeface="Open Sans" pitchFamily="2" charset="0"/>
                        </a:rPr>
                        <a:t>Respect</a:t>
                      </a:r>
                    </a:p>
                  </a:txBody>
                  <a:tcPr anchor="ctr">
                    <a:solidFill>
                      <a:srgbClr val="9AD7C8"/>
                    </a:solidFill>
                  </a:tcPr>
                </a:tc>
                <a:tc>
                  <a:txBody>
                    <a:bodyPr/>
                    <a:lstStyle/>
                    <a:p>
                      <a:pPr algn="ctr"/>
                      <a:r>
                        <a:rPr lang="en-GB" sz="2000" dirty="0">
                          <a:latin typeface="Open Sans" pitchFamily="2" charset="0"/>
                          <a:ea typeface="Open Sans" pitchFamily="2" charset="0"/>
                          <a:cs typeface="Open Sans" pitchFamily="2" charset="0"/>
                        </a:rPr>
                        <a:t>Love</a:t>
                      </a:r>
                    </a:p>
                  </a:txBody>
                  <a:tcPr anchor="ctr">
                    <a:solidFill>
                      <a:srgbClr val="9AD7C8"/>
                    </a:solidFill>
                  </a:tcPr>
                </a:tc>
                <a:tc>
                  <a:txBody>
                    <a:bodyPr/>
                    <a:lstStyle/>
                    <a:p>
                      <a:pPr algn="ctr"/>
                      <a:r>
                        <a:rPr lang="en-GB" sz="2000" dirty="0">
                          <a:latin typeface="Open Sans" pitchFamily="2" charset="0"/>
                          <a:ea typeface="Open Sans" pitchFamily="2" charset="0"/>
                          <a:cs typeface="Open Sans" pitchFamily="2" charset="0"/>
                        </a:rPr>
                        <a:t>Kindness</a:t>
                      </a:r>
                    </a:p>
                  </a:txBody>
                  <a:tcPr anchor="ctr">
                    <a:solidFill>
                      <a:srgbClr val="9AD7C8"/>
                    </a:solidFill>
                  </a:tcPr>
                </a:tc>
                <a:extLst>
                  <a:ext uri="{0D108BD9-81ED-4DB2-BD59-A6C34878D82A}">
                    <a16:rowId xmlns:a16="http://schemas.microsoft.com/office/drawing/2014/main" val="800711506"/>
                  </a:ext>
                </a:extLst>
              </a:tr>
              <a:tr h="526627">
                <a:tc>
                  <a:txBody>
                    <a:bodyPr/>
                    <a:lstStyle/>
                    <a:p>
                      <a:pPr algn="ctr"/>
                      <a:r>
                        <a:rPr lang="en-GB" sz="2000" dirty="0">
                          <a:latin typeface="Open Sans" pitchFamily="2" charset="0"/>
                          <a:ea typeface="Open Sans" pitchFamily="2" charset="0"/>
                          <a:cs typeface="Open Sans" pitchFamily="2" charset="0"/>
                        </a:rPr>
                        <a:t>Honesty</a:t>
                      </a:r>
                    </a:p>
                  </a:txBody>
                  <a:tcPr anchor="ctr">
                    <a:solidFill>
                      <a:srgbClr val="CCEBE4"/>
                    </a:solidFill>
                  </a:tcPr>
                </a:tc>
                <a:tc>
                  <a:txBody>
                    <a:bodyPr/>
                    <a:lstStyle/>
                    <a:p>
                      <a:pPr algn="ctr"/>
                      <a:r>
                        <a:rPr lang="en-GB" sz="2000" dirty="0">
                          <a:latin typeface="Open Sans" pitchFamily="2" charset="0"/>
                          <a:ea typeface="Open Sans" pitchFamily="2" charset="0"/>
                          <a:cs typeface="Open Sans" pitchFamily="2" charset="0"/>
                        </a:rPr>
                        <a:t>Beauty</a:t>
                      </a:r>
                    </a:p>
                  </a:txBody>
                  <a:tcPr anchor="ctr">
                    <a:solidFill>
                      <a:srgbClr val="CCEBE4"/>
                    </a:solidFill>
                  </a:tcPr>
                </a:tc>
                <a:tc>
                  <a:txBody>
                    <a:bodyPr/>
                    <a:lstStyle/>
                    <a:p>
                      <a:pPr algn="ctr"/>
                      <a:r>
                        <a:rPr lang="en-GB" sz="2000" dirty="0">
                          <a:latin typeface="Open Sans" pitchFamily="2" charset="0"/>
                          <a:ea typeface="Open Sans" pitchFamily="2" charset="0"/>
                          <a:cs typeface="Open Sans" pitchFamily="2" charset="0"/>
                        </a:rPr>
                        <a:t>Forgiveness</a:t>
                      </a:r>
                    </a:p>
                  </a:txBody>
                  <a:tcPr anchor="ctr">
                    <a:solidFill>
                      <a:srgbClr val="CCEBE4"/>
                    </a:solidFill>
                  </a:tcPr>
                </a:tc>
                <a:extLst>
                  <a:ext uri="{0D108BD9-81ED-4DB2-BD59-A6C34878D82A}">
                    <a16:rowId xmlns:a16="http://schemas.microsoft.com/office/drawing/2014/main" val="285153531"/>
                  </a:ext>
                </a:extLst>
              </a:tr>
              <a:tr h="526627">
                <a:tc>
                  <a:txBody>
                    <a:bodyPr/>
                    <a:lstStyle/>
                    <a:p>
                      <a:pPr algn="ctr"/>
                      <a:r>
                        <a:rPr lang="en-GB" sz="2000" dirty="0">
                          <a:latin typeface="Open Sans" pitchFamily="2" charset="0"/>
                          <a:ea typeface="Open Sans" pitchFamily="2" charset="0"/>
                          <a:cs typeface="Open Sans" pitchFamily="2" charset="0"/>
                        </a:rPr>
                        <a:t>Integrity</a:t>
                      </a:r>
                    </a:p>
                  </a:txBody>
                  <a:tcPr anchor="ctr">
                    <a:solidFill>
                      <a:srgbClr val="9AD7C8"/>
                    </a:solidFill>
                  </a:tcPr>
                </a:tc>
                <a:tc>
                  <a:txBody>
                    <a:bodyPr/>
                    <a:lstStyle/>
                    <a:p>
                      <a:pPr algn="ctr"/>
                      <a:r>
                        <a:rPr lang="en-GB" sz="2000" dirty="0">
                          <a:latin typeface="Open Sans" pitchFamily="2" charset="0"/>
                          <a:ea typeface="Open Sans" pitchFamily="2" charset="0"/>
                          <a:cs typeface="Open Sans" pitchFamily="2" charset="0"/>
                        </a:rPr>
                        <a:t>Equality</a:t>
                      </a:r>
                    </a:p>
                  </a:txBody>
                  <a:tcPr anchor="ctr">
                    <a:solidFill>
                      <a:srgbClr val="9AD7C8"/>
                    </a:solidFill>
                  </a:tcPr>
                </a:tc>
                <a:tc>
                  <a:txBody>
                    <a:bodyPr/>
                    <a:lstStyle/>
                    <a:p>
                      <a:pPr algn="ctr"/>
                      <a:r>
                        <a:rPr lang="en-GB" sz="2000" dirty="0">
                          <a:latin typeface="Open Sans" pitchFamily="2" charset="0"/>
                          <a:ea typeface="Open Sans" pitchFamily="2" charset="0"/>
                          <a:cs typeface="Open Sans" pitchFamily="2" charset="0"/>
                        </a:rPr>
                        <a:t>Pride</a:t>
                      </a:r>
                    </a:p>
                  </a:txBody>
                  <a:tcPr anchor="ctr">
                    <a:solidFill>
                      <a:srgbClr val="9AD7C8"/>
                    </a:solidFill>
                  </a:tcPr>
                </a:tc>
                <a:extLst>
                  <a:ext uri="{0D108BD9-81ED-4DB2-BD59-A6C34878D82A}">
                    <a16:rowId xmlns:a16="http://schemas.microsoft.com/office/drawing/2014/main" val="1137719863"/>
                  </a:ext>
                </a:extLst>
              </a:tr>
              <a:tr h="526627">
                <a:tc>
                  <a:txBody>
                    <a:bodyPr/>
                    <a:lstStyle/>
                    <a:p>
                      <a:pPr algn="ctr"/>
                      <a:r>
                        <a:rPr lang="en-GB" sz="2000" dirty="0">
                          <a:latin typeface="Open Sans" pitchFamily="2" charset="0"/>
                          <a:ea typeface="Open Sans" pitchFamily="2" charset="0"/>
                          <a:cs typeface="Open Sans" pitchFamily="2" charset="0"/>
                        </a:rPr>
                        <a:t>Wealth</a:t>
                      </a:r>
                    </a:p>
                  </a:txBody>
                  <a:tcPr anchor="ctr">
                    <a:solidFill>
                      <a:srgbClr val="CCEBE4"/>
                    </a:solidFill>
                  </a:tcPr>
                </a:tc>
                <a:tc>
                  <a:txBody>
                    <a:bodyPr/>
                    <a:lstStyle/>
                    <a:p>
                      <a:pPr algn="ctr"/>
                      <a:r>
                        <a:rPr lang="en-GB" sz="2000" dirty="0">
                          <a:latin typeface="Open Sans" pitchFamily="2" charset="0"/>
                          <a:ea typeface="Open Sans" pitchFamily="2" charset="0"/>
                          <a:cs typeface="Open Sans" pitchFamily="2" charset="0"/>
                        </a:rPr>
                        <a:t>Peace</a:t>
                      </a:r>
                    </a:p>
                  </a:txBody>
                  <a:tcPr anchor="ctr">
                    <a:solidFill>
                      <a:srgbClr val="CCEBE4"/>
                    </a:solidFill>
                  </a:tcPr>
                </a:tc>
                <a:tc>
                  <a:txBody>
                    <a:bodyPr/>
                    <a:lstStyle/>
                    <a:p>
                      <a:pPr algn="ctr"/>
                      <a:r>
                        <a:rPr lang="en-GB" sz="2000" dirty="0">
                          <a:latin typeface="Open Sans" pitchFamily="2" charset="0"/>
                          <a:ea typeface="Open Sans" pitchFamily="2" charset="0"/>
                          <a:cs typeface="Open Sans" pitchFamily="2" charset="0"/>
                        </a:rPr>
                        <a:t>Fairness</a:t>
                      </a:r>
                    </a:p>
                  </a:txBody>
                  <a:tcPr anchor="ctr">
                    <a:solidFill>
                      <a:srgbClr val="CCEBE4"/>
                    </a:solidFill>
                  </a:tcPr>
                </a:tc>
                <a:extLst>
                  <a:ext uri="{0D108BD9-81ED-4DB2-BD59-A6C34878D82A}">
                    <a16:rowId xmlns:a16="http://schemas.microsoft.com/office/drawing/2014/main" val="522463580"/>
                  </a:ext>
                </a:extLst>
              </a:tr>
              <a:tr h="526627">
                <a:tc>
                  <a:txBody>
                    <a:bodyPr/>
                    <a:lstStyle/>
                    <a:p>
                      <a:pPr algn="ctr"/>
                      <a:r>
                        <a:rPr lang="en-GB" sz="2000" dirty="0">
                          <a:latin typeface="Open Sans" pitchFamily="2" charset="0"/>
                          <a:ea typeface="Open Sans" pitchFamily="2" charset="0"/>
                          <a:cs typeface="Open Sans" pitchFamily="2" charset="0"/>
                        </a:rPr>
                        <a:t>Hope</a:t>
                      </a:r>
                    </a:p>
                  </a:txBody>
                  <a:tcPr anchor="ctr">
                    <a:solidFill>
                      <a:srgbClr val="9AD7C8"/>
                    </a:solidFill>
                  </a:tcPr>
                </a:tc>
                <a:tc>
                  <a:txBody>
                    <a:bodyPr/>
                    <a:lstStyle/>
                    <a:p>
                      <a:pPr algn="ctr"/>
                      <a:r>
                        <a:rPr lang="en-GB" sz="2000" dirty="0">
                          <a:latin typeface="Open Sans" pitchFamily="2" charset="0"/>
                          <a:ea typeface="Open Sans" pitchFamily="2" charset="0"/>
                          <a:cs typeface="Open Sans" pitchFamily="2" charset="0"/>
                        </a:rPr>
                        <a:t>Justice</a:t>
                      </a:r>
                    </a:p>
                  </a:txBody>
                  <a:tcPr anchor="ctr">
                    <a:solidFill>
                      <a:srgbClr val="9AD7C8"/>
                    </a:solidFill>
                  </a:tcPr>
                </a:tc>
                <a:tc>
                  <a:txBody>
                    <a:bodyPr/>
                    <a:lstStyle/>
                    <a:p>
                      <a:pPr algn="ctr"/>
                      <a:r>
                        <a:rPr lang="en-GB" sz="2000" dirty="0">
                          <a:latin typeface="Open Sans" pitchFamily="2" charset="0"/>
                          <a:ea typeface="Open Sans" pitchFamily="2" charset="0"/>
                          <a:cs typeface="Open Sans" pitchFamily="2" charset="0"/>
                        </a:rPr>
                        <a:t>Success</a:t>
                      </a:r>
                    </a:p>
                  </a:txBody>
                  <a:tcPr anchor="ctr">
                    <a:solidFill>
                      <a:srgbClr val="9AD7C8"/>
                    </a:solidFill>
                  </a:tcPr>
                </a:tc>
                <a:extLst>
                  <a:ext uri="{0D108BD9-81ED-4DB2-BD59-A6C34878D82A}">
                    <a16:rowId xmlns:a16="http://schemas.microsoft.com/office/drawing/2014/main" val="2105700545"/>
                  </a:ext>
                </a:extLst>
              </a:tr>
            </a:tbl>
          </a:graphicData>
        </a:graphic>
      </p:graphicFrame>
      <p:pic>
        <p:nvPicPr>
          <p:cNvPr id="9" name="Graphic 8" descr="Pencil">
            <a:extLst>
              <a:ext uri="{FF2B5EF4-FFF2-40B4-BE49-F238E27FC236}">
                <a16:creationId xmlns:a16="http://schemas.microsoft.com/office/drawing/2014/main" id="{A6ACB3C3-B4B3-418D-9DAF-956F08ED59C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0060" y="3149930"/>
            <a:ext cx="558140" cy="558140"/>
          </a:xfrm>
          <a:prstGeom prst="rect">
            <a:avLst/>
          </a:prstGeom>
        </p:spPr>
      </p:pic>
    </p:spTree>
    <p:extLst>
      <p:ext uri="{BB962C8B-B14F-4D97-AF65-F5344CB8AC3E}">
        <p14:creationId xmlns:p14="http://schemas.microsoft.com/office/powerpoint/2010/main" val="3591422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835B5F-8E3B-4145-8996-6FAEFA7393ED}"/>
              </a:ext>
            </a:extLst>
          </p:cNvPr>
          <p:cNvSpPr>
            <a:spLocks noGrp="1"/>
          </p:cNvSpPr>
          <p:nvPr>
            <p:ph type="title"/>
          </p:nvPr>
        </p:nvSpPr>
        <p:spPr/>
        <p:txBody>
          <a:bodyPr/>
          <a:lstStyle/>
          <a:p>
            <a:r>
              <a:rPr lang="en-GB" dirty="0"/>
              <a:t>Quotes</a:t>
            </a:r>
          </a:p>
        </p:txBody>
      </p:sp>
      <p:sp>
        <p:nvSpPr>
          <p:cNvPr id="4" name="Slide Number Placeholder 3">
            <a:extLst>
              <a:ext uri="{FF2B5EF4-FFF2-40B4-BE49-F238E27FC236}">
                <a16:creationId xmlns:a16="http://schemas.microsoft.com/office/drawing/2014/main" id="{6EF38E1D-E395-4C5A-B992-FEFCCD755C43}"/>
              </a:ext>
            </a:extLst>
          </p:cNvPr>
          <p:cNvSpPr>
            <a:spLocks noGrp="1"/>
          </p:cNvSpPr>
          <p:nvPr>
            <p:ph type="sldNum" sz="quarter" idx="12"/>
          </p:nvPr>
        </p:nvSpPr>
        <p:spPr/>
        <p:txBody>
          <a:bodyPr/>
          <a:lstStyle/>
          <a:p>
            <a:fld id="{9A204BD2-ADAC-4DD9-87BA-ED0225123CB0}" type="slidenum">
              <a:rPr lang="en-GB" smtClean="0"/>
              <a:pPr/>
              <a:t>8</a:t>
            </a:fld>
            <a:endParaRPr lang="en-GB" dirty="0"/>
          </a:p>
        </p:txBody>
      </p:sp>
      <p:sp>
        <p:nvSpPr>
          <p:cNvPr id="6" name="Speech Bubble: Rectangle with Corners Rounded 5">
            <a:extLst>
              <a:ext uri="{FF2B5EF4-FFF2-40B4-BE49-F238E27FC236}">
                <a16:creationId xmlns:a16="http://schemas.microsoft.com/office/drawing/2014/main" id="{D0CF8398-6C51-4474-983B-36BC6BBB2700}"/>
              </a:ext>
            </a:extLst>
          </p:cNvPr>
          <p:cNvSpPr/>
          <p:nvPr/>
        </p:nvSpPr>
        <p:spPr>
          <a:xfrm>
            <a:off x="2854960" y="1423131"/>
            <a:ext cx="5638800" cy="1076960"/>
          </a:xfrm>
          <a:prstGeom prst="wedgeRoundRectCallout">
            <a:avLst>
              <a:gd name="adj1" fmla="val -2387"/>
              <a:gd name="adj2" fmla="val 73820"/>
              <a:gd name="adj3" fmla="val 16667"/>
            </a:avLst>
          </a:prstGeom>
          <a:solidFill>
            <a:schemeClr val="bg1"/>
          </a:solidFill>
          <a:ln w="38100">
            <a:solidFill>
              <a:srgbClr val="9AD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Open Sans" pitchFamily="2" charset="0"/>
              <a:ea typeface="Open Sans" pitchFamily="2" charset="0"/>
              <a:cs typeface="Open Sans" pitchFamily="2" charset="0"/>
            </a:endParaRPr>
          </a:p>
          <a:p>
            <a:pPr algn="ctr"/>
            <a:r>
              <a:rPr lang="en-GB" dirty="0">
                <a:solidFill>
                  <a:schemeClr val="tx1"/>
                </a:solidFill>
                <a:latin typeface="Open Sans" pitchFamily="2" charset="0"/>
                <a:ea typeface="Open Sans" pitchFamily="2" charset="0"/>
                <a:cs typeface="Open Sans" pitchFamily="2" charset="0"/>
              </a:rPr>
              <a:t>Try not to become a man of success but rather try to become a man of value.</a:t>
            </a:r>
          </a:p>
          <a:p>
            <a:pPr algn="ctr"/>
            <a:r>
              <a:rPr lang="en-GB" dirty="0">
                <a:solidFill>
                  <a:schemeClr val="tx1"/>
                </a:solidFill>
              </a:rPr>
              <a:t> </a:t>
            </a:r>
          </a:p>
        </p:txBody>
      </p:sp>
      <p:sp>
        <p:nvSpPr>
          <p:cNvPr id="7" name="Speech Bubble: Rectangle with Corners Rounded 6">
            <a:extLst>
              <a:ext uri="{FF2B5EF4-FFF2-40B4-BE49-F238E27FC236}">
                <a16:creationId xmlns:a16="http://schemas.microsoft.com/office/drawing/2014/main" id="{6FE6A3ED-2C73-4E76-A4F2-A8F6CCB997CA}"/>
              </a:ext>
            </a:extLst>
          </p:cNvPr>
          <p:cNvSpPr/>
          <p:nvPr/>
        </p:nvSpPr>
        <p:spPr>
          <a:xfrm>
            <a:off x="6210300" y="3123865"/>
            <a:ext cx="5638800" cy="1076960"/>
          </a:xfrm>
          <a:prstGeom prst="wedgeRoundRectCallout">
            <a:avLst>
              <a:gd name="adj1" fmla="val 37613"/>
              <a:gd name="adj2" fmla="val 72877"/>
              <a:gd name="adj3" fmla="val 16667"/>
            </a:avLst>
          </a:prstGeom>
          <a:solidFill>
            <a:schemeClr val="bg1"/>
          </a:solidFill>
          <a:ln w="38100">
            <a:solidFill>
              <a:srgbClr val="9AD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Open Sans" pitchFamily="2" charset="0"/>
              <a:ea typeface="Open Sans" pitchFamily="2" charset="0"/>
              <a:cs typeface="Open Sans" pitchFamily="2" charset="0"/>
            </a:endParaRPr>
          </a:p>
          <a:p>
            <a:pPr algn="ctr"/>
            <a:r>
              <a:rPr lang="en-GB" dirty="0">
                <a:solidFill>
                  <a:schemeClr val="tx1"/>
                </a:solidFill>
                <a:latin typeface="Open Sans" pitchFamily="2" charset="0"/>
                <a:ea typeface="Open Sans" pitchFamily="2" charset="0"/>
                <a:cs typeface="Open Sans" pitchFamily="2" charset="0"/>
              </a:rPr>
              <a:t>Values are like fingerprints, nobody’s are the same, but you leave them all over everything you do.</a:t>
            </a:r>
          </a:p>
          <a:p>
            <a:pPr algn="ctr"/>
            <a:endParaRPr lang="en-GB" dirty="0">
              <a:solidFill>
                <a:schemeClr val="tx1"/>
              </a:solidFill>
            </a:endParaRPr>
          </a:p>
        </p:txBody>
      </p:sp>
      <p:sp>
        <p:nvSpPr>
          <p:cNvPr id="8" name="Speech Bubble: Rectangle with Corners Rounded 7">
            <a:extLst>
              <a:ext uri="{FF2B5EF4-FFF2-40B4-BE49-F238E27FC236}">
                <a16:creationId xmlns:a16="http://schemas.microsoft.com/office/drawing/2014/main" id="{3E11420D-9F9B-439A-9FDC-EC6815016969}"/>
              </a:ext>
            </a:extLst>
          </p:cNvPr>
          <p:cNvSpPr/>
          <p:nvPr/>
        </p:nvSpPr>
        <p:spPr>
          <a:xfrm>
            <a:off x="254000" y="3123865"/>
            <a:ext cx="5638800" cy="1076960"/>
          </a:xfrm>
          <a:prstGeom prst="wedgeRoundRectCallout">
            <a:avLst>
              <a:gd name="adj1" fmla="val -36261"/>
              <a:gd name="adj2" fmla="val 71934"/>
              <a:gd name="adj3" fmla="val 16667"/>
            </a:avLst>
          </a:prstGeom>
          <a:solidFill>
            <a:schemeClr val="bg1"/>
          </a:solidFill>
          <a:ln w="38100">
            <a:solidFill>
              <a:srgbClr val="9AD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Open Sans" pitchFamily="2" charset="0"/>
              <a:ea typeface="Open Sans" pitchFamily="2" charset="0"/>
              <a:cs typeface="Open Sans" pitchFamily="2" charset="0"/>
            </a:endParaRPr>
          </a:p>
          <a:p>
            <a:pPr>
              <a:lnSpc>
                <a:spcPct val="114000"/>
              </a:lnSpc>
            </a:pPr>
            <a:r>
              <a:rPr lang="en-GB" dirty="0">
                <a:solidFill>
                  <a:schemeClr val="tx1"/>
                </a:solidFill>
                <a:latin typeface="Open Sans" pitchFamily="2" charset="0"/>
                <a:ea typeface="Open Sans" pitchFamily="2" charset="0"/>
                <a:cs typeface="Open Sans" pitchFamily="2" charset="0"/>
              </a:rPr>
              <a:t>The true perfection of man lies not in what man has but in what man is.</a:t>
            </a:r>
          </a:p>
          <a:p>
            <a:pPr algn="ctr"/>
            <a:endParaRPr lang="en-GB" dirty="0">
              <a:solidFill>
                <a:schemeClr val="tx1"/>
              </a:solidFill>
            </a:endParaRPr>
          </a:p>
        </p:txBody>
      </p:sp>
      <p:sp>
        <p:nvSpPr>
          <p:cNvPr id="9" name="Content Placeholder 2">
            <a:extLst>
              <a:ext uri="{FF2B5EF4-FFF2-40B4-BE49-F238E27FC236}">
                <a16:creationId xmlns:a16="http://schemas.microsoft.com/office/drawing/2014/main" id="{0EC38234-861F-4BEB-BF22-E6D3E406DFD3}"/>
              </a:ext>
            </a:extLst>
          </p:cNvPr>
          <p:cNvSpPr txBox="1">
            <a:spLocks/>
          </p:cNvSpPr>
          <p:nvPr/>
        </p:nvSpPr>
        <p:spPr>
          <a:xfrm>
            <a:off x="3315485" y="4857411"/>
            <a:ext cx="6212840" cy="1154916"/>
          </a:xfrm>
          <a:prstGeom prst="rect">
            <a:avLst/>
          </a:prstGeom>
        </p:spPr>
        <p:txBody>
          <a:bodyPr numCol="1" spcCol="72000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0"/>
              </a:spcBef>
              <a:spcAft>
                <a:spcPts val="600"/>
              </a:spcAft>
            </a:pPr>
            <a:r>
              <a:rPr lang="en-GB" sz="2400" dirty="0">
                <a:latin typeface="Open Sans" pitchFamily="2" charset="0"/>
                <a:ea typeface="Open Sans" pitchFamily="2" charset="0"/>
                <a:cs typeface="Open Sans" pitchFamily="2" charset="0"/>
              </a:rPr>
              <a:t>What do you think the quotes mean?</a:t>
            </a:r>
          </a:p>
          <a:p>
            <a:pPr>
              <a:lnSpc>
                <a:spcPct val="114000"/>
              </a:lnSpc>
              <a:spcBef>
                <a:spcPts val="0"/>
              </a:spcBef>
              <a:spcAft>
                <a:spcPts val="600"/>
              </a:spcAft>
            </a:pPr>
            <a:r>
              <a:rPr lang="en-GB" sz="2400" dirty="0">
                <a:latin typeface="Open Sans" pitchFamily="2" charset="0"/>
                <a:ea typeface="Open Sans" pitchFamily="2" charset="0"/>
                <a:cs typeface="Open Sans" pitchFamily="2" charset="0"/>
              </a:rPr>
              <a:t>Why might someone agree or disagree with each of the quotes?</a:t>
            </a:r>
          </a:p>
        </p:txBody>
      </p:sp>
      <p:pic>
        <p:nvPicPr>
          <p:cNvPr id="10" name="Graphic 9">
            <a:extLst>
              <a:ext uri="{FF2B5EF4-FFF2-40B4-BE49-F238E27FC236}">
                <a16:creationId xmlns:a16="http://schemas.microsoft.com/office/drawing/2014/main" id="{37D5F6F6-475F-4FDA-943A-839C2F744F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8651" y="4824599"/>
            <a:ext cx="803949" cy="803949"/>
          </a:xfrm>
          <a:prstGeom prst="rect">
            <a:avLst/>
          </a:prstGeom>
        </p:spPr>
      </p:pic>
    </p:spTree>
    <p:extLst>
      <p:ext uri="{BB962C8B-B14F-4D97-AF65-F5344CB8AC3E}">
        <p14:creationId xmlns:p14="http://schemas.microsoft.com/office/powerpoint/2010/main" val="999301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23AB4-A1AE-4D9B-A806-7CAA6A4AFB6C}"/>
              </a:ext>
            </a:extLst>
          </p:cNvPr>
          <p:cNvSpPr>
            <a:spLocks noGrp="1"/>
          </p:cNvSpPr>
          <p:nvPr>
            <p:ph type="title"/>
          </p:nvPr>
        </p:nvSpPr>
        <p:spPr/>
        <p:txBody>
          <a:bodyPr/>
          <a:lstStyle/>
          <a:p>
            <a:r>
              <a:rPr lang="en-GB" dirty="0"/>
              <a:t>Demonstrating core values</a:t>
            </a:r>
          </a:p>
        </p:txBody>
      </p:sp>
      <p:sp>
        <p:nvSpPr>
          <p:cNvPr id="3" name="Slide Number Placeholder 2">
            <a:extLst>
              <a:ext uri="{FF2B5EF4-FFF2-40B4-BE49-F238E27FC236}">
                <a16:creationId xmlns:a16="http://schemas.microsoft.com/office/drawing/2014/main" id="{C789FDFE-FCDB-41E8-89EC-F84A69B29E04}"/>
              </a:ext>
            </a:extLst>
          </p:cNvPr>
          <p:cNvSpPr>
            <a:spLocks noGrp="1"/>
          </p:cNvSpPr>
          <p:nvPr>
            <p:ph type="sldNum" sz="quarter" idx="12"/>
          </p:nvPr>
        </p:nvSpPr>
        <p:spPr/>
        <p:txBody>
          <a:bodyPr/>
          <a:lstStyle/>
          <a:p>
            <a:fld id="{9A204BD2-ADAC-4DD9-87BA-ED0225123CB0}" type="slidenum">
              <a:rPr lang="en-GB" smtClean="0"/>
              <a:pPr/>
              <a:t>9</a:t>
            </a:fld>
            <a:endParaRPr lang="en-GB" dirty="0"/>
          </a:p>
        </p:txBody>
      </p:sp>
      <p:sp>
        <p:nvSpPr>
          <p:cNvPr id="4" name="Content Placeholder 2">
            <a:extLst>
              <a:ext uri="{FF2B5EF4-FFF2-40B4-BE49-F238E27FC236}">
                <a16:creationId xmlns:a16="http://schemas.microsoft.com/office/drawing/2014/main" id="{86AA82FF-C636-42F7-A3BC-D4D14C47A74B}"/>
              </a:ext>
            </a:extLst>
          </p:cNvPr>
          <p:cNvSpPr txBox="1">
            <a:spLocks/>
          </p:cNvSpPr>
          <p:nvPr/>
        </p:nvSpPr>
        <p:spPr>
          <a:xfrm>
            <a:off x="923041" y="978694"/>
            <a:ext cx="10515600" cy="4351338"/>
          </a:xfrm>
          <a:prstGeom prst="rect">
            <a:avLst/>
          </a:prstGeom>
        </p:spPr>
        <p:txBody>
          <a:bodyPr numCol="1" spcCol="72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endParaRPr lang="en-GB" sz="2400" dirty="0">
              <a:latin typeface="Open Sans" pitchFamily="2" charset="0"/>
              <a:ea typeface="Open Sans" pitchFamily="2" charset="0"/>
              <a:cs typeface="Open Sans" pitchFamily="2" charset="0"/>
            </a:endParaRPr>
          </a:p>
          <a:p>
            <a:pPr marL="0" indent="0">
              <a:lnSpc>
                <a:spcPct val="100000"/>
              </a:lnSpc>
              <a:spcBef>
                <a:spcPts val="0"/>
              </a:spcBef>
              <a:spcAft>
                <a:spcPts val="600"/>
              </a:spcAft>
              <a:buFont typeface="Arial" panose="020B0604020202020204" pitchFamily="34" charset="0"/>
              <a:buNone/>
            </a:pPr>
            <a:endParaRPr lang="en-GB" sz="2400" dirty="0">
              <a:latin typeface="Open Sans" pitchFamily="2" charset="0"/>
              <a:ea typeface="Open Sans" pitchFamily="2" charset="0"/>
              <a:cs typeface="Open Sans" pitchFamily="2" charset="0"/>
            </a:endParaRPr>
          </a:p>
          <a:p>
            <a:pPr marL="0" indent="0">
              <a:lnSpc>
                <a:spcPct val="100000"/>
              </a:lnSpc>
              <a:spcBef>
                <a:spcPts val="0"/>
              </a:spcBef>
              <a:spcAft>
                <a:spcPts val="600"/>
              </a:spcAft>
              <a:buFont typeface="Arial" panose="020B0604020202020204" pitchFamily="34" charset="0"/>
              <a:buNone/>
            </a:pPr>
            <a:r>
              <a:rPr lang="en-GB" sz="2400" dirty="0">
                <a:latin typeface="Open Sans" pitchFamily="2" charset="0"/>
                <a:ea typeface="Open Sans" pitchFamily="2" charset="0"/>
                <a:cs typeface="Open Sans" pitchFamily="2" charset="0"/>
              </a:rPr>
              <a:t>Write down </a:t>
            </a:r>
            <a:r>
              <a:rPr lang="en-GB" sz="2400" b="1" dirty="0">
                <a:latin typeface="Open Sans" pitchFamily="2" charset="0"/>
                <a:ea typeface="Open Sans" pitchFamily="2" charset="0"/>
                <a:cs typeface="Open Sans" pitchFamily="2" charset="0"/>
              </a:rPr>
              <a:t>two</a:t>
            </a:r>
            <a:r>
              <a:rPr lang="en-GB" sz="2400" dirty="0">
                <a:latin typeface="Open Sans" pitchFamily="2" charset="0"/>
                <a:ea typeface="Open Sans" pitchFamily="2" charset="0"/>
                <a:cs typeface="Open Sans" pitchFamily="2" charset="0"/>
              </a:rPr>
              <a:t> ways someone could demonstrate the value you’ve been given in their everyday life or relationships.</a:t>
            </a:r>
          </a:p>
          <a:p>
            <a:pPr marL="0" indent="0">
              <a:lnSpc>
                <a:spcPct val="100000"/>
              </a:lnSpc>
              <a:spcBef>
                <a:spcPts val="0"/>
              </a:spcBef>
              <a:spcAft>
                <a:spcPts val="600"/>
              </a:spcAft>
              <a:buFont typeface="Arial" panose="020B0604020202020204" pitchFamily="34" charset="0"/>
              <a:buNone/>
            </a:pPr>
            <a:endParaRPr lang="en-GB" sz="2400" dirty="0">
              <a:latin typeface="Open Sans" pitchFamily="2" charset="0"/>
              <a:ea typeface="Open Sans" pitchFamily="2" charset="0"/>
              <a:cs typeface="Open Sans" pitchFamily="2" charset="0"/>
            </a:endParaRPr>
          </a:p>
          <a:p>
            <a:pPr marL="0" indent="0">
              <a:lnSpc>
                <a:spcPct val="100000"/>
              </a:lnSpc>
              <a:spcBef>
                <a:spcPts val="0"/>
              </a:spcBef>
              <a:spcAft>
                <a:spcPts val="600"/>
              </a:spcAft>
              <a:buFont typeface="Arial" panose="020B0604020202020204" pitchFamily="34" charset="0"/>
              <a:buNone/>
            </a:pPr>
            <a:r>
              <a:rPr lang="en-GB" sz="2000" dirty="0">
                <a:latin typeface="Open Sans" pitchFamily="2" charset="0"/>
                <a:ea typeface="Open Sans" pitchFamily="2" charset="0"/>
                <a:cs typeface="Open Sans" pitchFamily="2" charset="0"/>
              </a:rPr>
              <a:t>For example: someone could demonstrate the value ‘kindness’ by supporting a friend through a difficult time</a:t>
            </a:r>
            <a:r>
              <a:rPr lang="en-GB" sz="2400" dirty="0">
                <a:latin typeface="Open Sans" pitchFamily="2" charset="0"/>
                <a:ea typeface="Open Sans" pitchFamily="2" charset="0"/>
                <a:cs typeface="Open Sans" pitchFamily="2" charset="0"/>
              </a:rPr>
              <a:t>.</a:t>
            </a:r>
          </a:p>
        </p:txBody>
      </p:sp>
      <p:pic>
        <p:nvPicPr>
          <p:cNvPr id="5" name="Graphic 4" descr="Pencil">
            <a:extLst>
              <a:ext uri="{FF2B5EF4-FFF2-40B4-BE49-F238E27FC236}">
                <a16:creationId xmlns:a16="http://schemas.microsoft.com/office/drawing/2014/main" id="{B3E23099-475F-4250-8064-DEAD87A7B8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0060" y="2020284"/>
            <a:ext cx="558140" cy="558140"/>
          </a:xfrm>
          <a:prstGeom prst="rect">
            <a:avLst/>
          </a:prstGeom>
        </p:spPr>
      </p:pic>
      <p:sp>
        <p:nvSpPr>
          <p:cNvPr id="6" name="Content Placeholder 2">
            <a:extLst>
              <a:ext uri="{FF2B5EF4-FFF2-40B4-BE49-F238E27FC236}">
                <a16:creationId xmlns:a16="http://schemas.microsoft.com/office/drawing/2014/main" id="{0B7F6725-8297-494F-9BFD-B33734694C63}"/>
              </a:ext>
            </a:extLst>
          </p:cNvPr>
          <p:cNvSpPr txBox="1">
            <a:spLocks/>
          </p:cNvSpPr>
          <p:nvPr/>
        </p:nvSpPr>
        <p:spPr>
          <a:xfrm>
            <a:off x="923041" y="3429000"/>
            <a:ext cx="10515600" cy="4351338"/>
          </a:xfrm>
          <a:prstGeom prst="rect">
            <a:avLst/>
          </a:prstGeom>
        </p:spPr>
        <p:txBody>
          <a:bodyPr numCol="1" spcCol="72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endParaRPr lang="en-GB" sz="2400" dirty="0">
              <a:latin typeface="Open Sans" pitchFamily="2" charset="0"/>
              <a:ea typeface="Open Sans" pitchFamily="2" charset="0"/>
              <a:cs typeface="Open Sans" pitchFamily="2" charset="0"/>
            </a:endParaRPr>
          </a:p>
          <a:p>
            <a:pPr marL="0" indent="0">
              <a:lnSpc>
                <a:spcPct val="100000"/>
              </a:lnSpc>
              <a:spcBef>
                <a:spcPts val="0"/>
              </a:spcBef>
              <a:spcAft>
                <a:spcPts val="600"/>
              </a:spcAft>
              <a:buFont typeface="Arial" panose="020B0604020202020204" pitchFamily="34" charset="0"/>
              <a:buNone/>
            </a:pPr>
            <a:endParaRPr lang="en-GB" sz="2400" dirty="0">
              <a:latin typeface="Open Sans" pitchFamily="2" charset="0"/>
              <a:ea typeface="Open Sans" pitchFamily="2" charset="0"/>
              <a:cs typeface="Open Sans" pitchFamily="2" charset="0"/>
            </a:endParaRPr>
          </a:p>
          <a:p>
            <a:pPr marL="0" indent="0">
              <a:lnSpc>
                <a:spcPct val="100000"/>
              </a:lnSpc>
              <a:spcBef>
                <a:spcPts val="0"/>
              </a:spcBef>
              <a:spcAft>
                <a:spcPts val="600"/>
              </a:spcAft>
              <a:buFont typeface="Arial" panose="020B0604020202020204" pitchFamily="34" charset="0"/>
              <a:buNone/>
            </a:pPr>
            <a:r>
              <a:rPr lang="en-GB" sz="2400" dirty="0">
                <a:latin typeface="Open Sans" pitchFamily="2" charset="0"/>
                <a:ea typeface="Open Sans" pitchFamily="2" charset="0"/>
                <a:cs typeface="Open Sans" pitchFamily="2" charset="0"/>
              </a:rPr>
              <a:t>Pick </a:t>
            </a:r>
            <a:r>
              <a:rPr lang="en-GB" sz="2400" b="1" dirty="0">
                <a:latin typeface="Open Sans" pitchFamily="2" charset="0"/>
                <a:ea typeface="Open Sans" pitchFamily="2" charset="0"/>
                <a:cs typeface="Open Sans" pitchFamily="2" charset="0"/>
              </a:rPr>
              <a:t>one</a:t>
            </a:r>
            <a:r>
              <a:rPr lang="en-GB" sz="2400" dirty="0">
                <a:latin typeface="Open Sans" pitchFamily="2" charset="0"/>
                <a:ea typeface="Open Sans" pitchFamily="2" charset="0"/>
                <a:cs typeface="Open Sans" pitchFamily="2" charset="0"/>
              </a:rPr>
              <a:t> of your own core values and write down two ways you could demonstrate this in your own life and relationships. </a:t>
            </a:r>
          </a:p>
          <a:p>
            <a:pPr marL="0" indent="0">
              <a:lnSpc>
                <a:spcPct val="114000"/>
              </a:lnSpc>
              <a:spcBef>
                <a:spcPts val="0"/>
              </a:spcBef>
              <a:spcAft>
                <a:spcPts val="600"/>
              </a:spcAft>
              <a:buFont typeface="Arial" panose="020B0604020202020204" pitchFamily="34" charset="0"/>
              <a:buNone/>
            </a:pPr>
            <a:endParaRPr lang="en-GB" sz="2400" dirty="0">
              <a:latin typeface="Open Sans" pitchFamily="2" charset="0"/>
              <a:ea typeface="Open Sans" pitchFamily="2" charset="0"/>
              <a:cs typeface="Open Sans" pitchFamily="2" charset="0"/>
            </a:endParaRPr>
          </a:p>
        </p:txBody>
      </p:sp>
      <p:pic>
        <p:nvPicPr>
          <p:cNvPr id="8" name="Graphic 7" descr="Pencil">
            <a:extLst>
              <a:ext uri="{FF2B5EF4-FFF2-40B4-BE49-F238E27FC236}">
                <a16:creationId xmlns:a16="http://schemas.microsoft.com/office/drawing/2014/main" id="{B156ED3F-DD02-410F-85E0-6A41FB6C1AA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0060" y="4382484"/>
            <a:ext cx="558140" cy="558140"/>
          </a:xfrm>
          <a:prstGeom prst="rect">
            <a:avLst/>
          </a:prstGeom>
        </p:spPr>
      </p:pic>
    </p:spTree>
    <p:extLst>
      <p:ext uri="{BB962C8B-B14F-4D97-AF65-F5344CB8AC3E}">
        <p14:creationId xmlns:p14="http://schemas.microsoft.com/office/powerpoint/2010/main" val="3918657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CLASSIFIERTOPTEXTBOX" val="{CLASSIFIER}"/>
  <p:tag name="BJHEADERFOOTERTEXTBOXNAME" val="bjCLSTB-HO-HC-VT-RA-BN-DH"/>
  <p:tag name="BJHEADERFOOTERLABEL" val="TRUE"/>
</p:tagLst>
</file>

<file path=ppt/tags/tag10.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TEXTBOXNAME" val="bjCLSTB-FO-HC-VB-RA-BN-DH"/>
  <p:tag name="BJHEADERFOOTERLABEL" val="TRUE"/>
</p:tagLst>
</file>

<file path=ppt/tags/tag11.xml><?xml version="1.0" encoding="utf-8"?>
<p:tagLst xmlns:a="http://schemas.openxmlformats.org/drawingml/2006/main" xmlns:r="http://schemas.openxmlformats.org/officeDocument/2006/relationships" xmlns:p="http://schemas.openxmlformats.org/presentationml/2006/main">
  <p:tag name="BJCLASSIFIERTOPTEXTBOX" val="{CLASSIFIER}"/>
  <p:tag name="BJHEADERFOOTERTEXTBOXNAME" val="bjCLSTB-HO-HC-VT-RA-BN-DH"/>
  <p:tag name="BJHEADERFOOTERLABEL" val="TRUE"/>
</p:tagLst>
</file>

<file path=ppt/tags/tag12.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TEXTBOXNAME" val="bjCLSTB-FO-HC-VB-RA-BN-DH"/>
  <p:tag name="BJHEADERFOOTERLABEL" val="TRUE"/>
</p:tagLst>
</file>

<file path=ppt/tags/tag2.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TEXTBOXNAME" val="bjCLSTB-FO-HC-VB-RA-BN-DH"/>
  <p:tag name="BJHEADERFOOTERLABEL" val="TRUE"/>
</p:tagLst>
</file>

<file path=ppt/tags/tag3.xml><?xml version="1.0" encoding="utf-8"?>
<p:tagLst xmlns:a="http://schemas.openxmlformats.org/drawingml/2006/main" xmlns:r="http://schemas.openxmlformats.org/officeDocument/2006/relationships" xmlns:p="http://schemas.openxmlformats.org/presentationml/2006/main">
  <p:tag name="BJCLASSIFIERTOPTEXTBOX" val="{CLASSIFIER}"/>
  <p:tag name="BJHEADERFOOTERTEXTBOXNAME" val="bjCLSTB-HO-HC-VT-RA-BN-DH"/>
  <p:tag name="BJHEADERFOOTERLABEL" val="TRUE"/>
</p:tagLst>
</file>

<file path=ppt/tags/tag4.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TEXTBOXNAME" val="bjCLSTB-FO-HC-VB-RA-BN-DH"/>
  <p:tag name="BJHEADERFOOTERLABEL" val="TRUE"/>
</p:tagLst>
</file>

<file path=ppt/tags/tag5.xml><?xml version="1.0" encoding="utf-8"?>
<p:tagLst xmlns:a="http://schemas.openxmlformats.org/drawingml/2006/main" xmlns:r="http://schemas.openxmlformats.org/officeDocument/2006/relationships" xmlns:p="http://schemas.openxmlformats.org/presentationml/2006/main">
  <p:tag name="BJCLASSIFIERTOPTEXTBOX" val="{CLASSIFIER}"/>
  <p:tag name="BJHEADERFOOTERTEXTBOXNAME" val="bjCLSTB-HO-HC-VT-RA-BN-DH"/>
  <p:tag name="BJHEADERFOOTERLABEL" val="TRUE"/>
</p:tagLst>
</file>

<file path=ppt/tags/tag6.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TEXTBOXNAME" val="bjCLSTB-FO-HC-VB-RA-BN-DH"/>
  <p:tag name="BJHEADERFOOTERLABEL" val="TRUE"/>
</p:tagLst>
</file>

<file path=ppt/tags/tag7.xml><?xml version="1.0" encoding="utf-8"?>
<p:tagLst xmlns:a="http://schemas.openxmlformats.org/drawingml/2006/main" xmlns:r="http://schemas.openxmlformats.org/officeDocument/2006/relationships" xmlns:p="http://schemas.openxmlformats.org/presentationml/2006/main">
  <p:tag name="BJCLASSIFIERTOPTEXTBOX" val="{CLASSIFIER}"/>
  <p:tag name="BJHEADERFOOTERTEXTBOXNAME" val="bjCLSTB-HO-HC-VT-RA-BN-DH"/>
  <p:tag name="BJHEADERFOOTERLABEL" val="TRUE"/>
</p:tagLst>
</file>

<file path=ppt/tags/tag8.xml><?xml version="1.0" encoding="utf-8"?>
<p:tagLst xmlns:a="http://schemas.openxmlformats.org/drawingml/2006/main" xmlns:r="http://schemas.openxmlformats.org/officeDocument/2006/relationships" xmlns:p="http://schemas.openxmlformats.org/presentationml/2006/main">
  <p:tag name="BJCLASSIFIERBOTTOMTEXTBOX" val="{CLASSIFIER}"/>
  <p:tag name="BJHEADERFOOTERTEXTBOXNAME" val="bjCLSTB-FO-HC-VB-RA-BN-DH"/>
  <p:tag name="BJHEADERFOOTERLABEL" val="TRUE"/>
</p:tagLst>
</file>

<file path=ppt/tags/tag9.xml><?xml version="1.0" encoding="utf-8"?>
<p:tagLst xmlns:a="http://schemas.openxmlformats.org/drawingml/2006/main" xmlns:r="http://schemas.openxmlformats.org/officeDocument/2006/relationships" xmlns:p="http://schemas.openxmlformats.org/presentationml/2006/main">
  <p:tag name="BJCLASSIFIERTOPTEXTBOX" val="{CLASSIFIER}"/>
  <p:tag name="BJHEADERFOOTERTEXTBOXNAME" val="bjCLSTB-HO-HC-VT-RA-BN-DH"/>
  <p:tag name="BJHEADERFOOTERLABEL"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SE final design v2" id="{27408569-C94E-45F7-9BF7-0CCC3D7427C0}" vid="{40C8C8A4-01D0-45A2-B42B-F0AFC756D2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327ca096-cb7a-4318-8957-25485b441199" origin="userSelected">
  <element uid="c4fe7354-9cb4-47ef-8d56-184d2184c452" value=""/>
  <element uid="c3ef2759-02b7-4f34-b996-0fb97d66ca1d" value=""/>
  <element uid="58a3127c-c8d2-4d27-8003-77d300e631d1" value=""/>
</sisl>
</file>

<file path=customXml/itemProps1.xml><?xml version="1.0" encoding="utf-8"?>
<ds:datastoreItem xmlns:ds="http://schemas.openxmlformats.org/officeDocument/2006/customXml" ds:itemID="{3E3CF4E6-AB03-4FF7-89B7-68B55B2A9590}">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601</TotalTime>
  <Words>584</Words>
  <Application>Microsoft Office PowerPoint</Application>
  <PresentationFormat>Widescreen</PresentationFormat>
  <Paragraphs>109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Open Sans</vt:lpstr>
      <vt:lpstr>Office Theme</vt:lpstr>
      <vt:lpstr>My values</vt:lpstr>
      <vt:lpstr>Learning objectives and outcomes</vt:lpstr>
      <vt:lpstr>Ground rules</vt:lpstr>
      <vt:lpstr>Values</vt:lpstr>
      <vt:lpstr>A fairer world</vt:lpstr>
      <vt:lpstr>Values</vt:lpstr>
      <vt:lpstr>Internal and external values</vt:lpstr>
      <vt:lpstr>Quotes</vt:lpstr>
      <vt:lpstr>Demonstrating core values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CSEA Education Team</dc:creator>
  <cp:keywords>OFFICIAL</cp:keywords>
  <cp:lastModifiedBy>CSEA Education Team</cp:lastModifiedBy>
  <cp:revision>22</cp:revision>
  <dcterms:created xsi:type="dcterms:W3CDTF">2022-05-20T13:25:45Z</dcterms:created>
  <dcterms:modified xsi:type="dcterms:W3CDTF">2022-07-05T12:24:32Z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647b3812-f142-4ad9-a41f-76b7136ed6a9</vt:lpwstr>
  </property>
  <property fmtid="{D5CDD505-2E9C-101B-9397-08002B2CF9AE}" pid="3" name="bjClsUserRVM">
    <vt:lpwstr>[]</vt:lpwstr>
  </property>
  <property fmtid="{D5CDD505-2E9C-101B-9397-08002B2CF9AE}" pid="4" name="bjSaver">
    <vt:lpwstr>YWRvJYM2RarG0996Qef8TAhOqWrIA3yy</vt:lpwstr>
  </property>
  <property fmtid="{D5CDD505-2E9C-101B-9397-08002B2CF9AE}" pid="5" name="bjDocumentLabelXML">
    <vt:lpwstr>&lt;?xml version="1.0" encoding="us-ascii"?&gt;&lt;sisl xmlns:xsi="http://www.w3.org/2001/XMLSchema-instance" xmlns:xsd="http://www.w3.org/2001/XMLSchema" sislVersion="0" policy="327ca096-cb7a-4318-8957-25485b441199" origin="userSelected" xmlns="http://www.boldonj</vt:lpwstr>
  </property>
  <property fmtid="{D5CDD505-2E9C-101B-9397-08002B2CF9AE}" pid="6" name="bjDocumentLabelXML-0">
    <vt:lpwstr>ames.com/2008/01/sie/internal/label"&gt;&lt;element uid="c4fe7354-9cb4-47ef-8d56-184d2184c452" value="" /&gt;&lt;element uid="c3ef2759-02b7-4f34-b996-0fb97d66ca1d" value="" /&gt;&lt;element uid="58a3127c-c8d2-4d27-8003-77d300e631d1" value="" /&gt;&lt;/sisl&gt;</vt:lpwstr>
  </property>
  <property fmtid="{D5CDD505-2E9C-101B-9397-08002B2CF9AE}" pid="7" name="bjDocumentSecurityLabel">
    <vt:lpwstr>OFFICIAL -- 0069e81c-f500-41df-8241-a393c2260c3a</vt:lpwstr>
  </property>
  <property fmtid="{D5CDD505-2E9C-101B-9397-08002B2CF9AE}" pid="8" name="N-Classification-ID">
    <vt:lpwstr>69317c31-0511-4d66-a8ed-77db756f4747 </vt:lpwstr>
  </property>
  <property fmtid="{D5CDD505-2E9C-101B-9397-08002B2CF9AE}" pid="9" name="N-Classification">
    <vt:lpwstr>OFFICIAL</vt:lpwstr>
  </property>
  <property fmtid="{D5CDD505-2E9C-101B-9397-08002B2CF9AE}" pid="10" name="N-BO-ID">
    <vt:lpwstr>0069e81c-f500-41df-8241-a393c2260c3a</vt:lpwstr>
  </property>
</Properties>
</file>